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4267" r:id="rId1"/>
    <p:sldMasterId id="2147484268" r:id="rId2"/>
  </p:sldMasterIdLst>
  <p:notesMasterIdLst>
    <p:notesMasterId r:id="rId3"/>
  </p:notesMasterIdLst>
  <p:sldIdLst>
    <p:sldId id="364" r:id="rId4"/>
    <p:sldId id="347" r:id="rId5"/>
    <p:sldId id="378" r:id="rId6"/>
    <p:sldId id="379" r:id="rId7"/>
    <p:sldId id="365" r:id="rId8"/>
    <p:sldId id="355" r:id="rId9"/>
    <p:sldId id="356" r:id="rId10"/>
    <p:sldId id="366" r:id="rId11"/>
    <p:sldId id="310" r:id="rId12"/>
    <p:sldId id="376" r:id="rId13"/>
    <p:sldId id="368" r:id="rId14"/>
    <p:sldId id="359" r:id="rId15"/>
    <p:sldId id="369" r:id="rId16"/>
    <p:sldId id="373" r:id="rId17"/>
    <p:sldId id="377" r:id="rId18"/>
    <p:sldId id="374" r:id="rId19"/>
    <p:sldId id="34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2262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AAAF045-FEF6-43EA-9CDC-C84FC3F85E9C}" type="datetime1">
              <a:rPr lang="en-US"/>
              <a:pPr lvl="0">
                <a:defRPr/>
              </a:pPr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52F1279-6CE4-4169-83D3-4483097B6907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jpe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jpe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2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ver slide layout" preserve="1" userDrawn="1">
  <p:cSld name="Cover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D91A3-B04D-4069-9A9E-AEFAA6DDFCF0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A8095-3FDE-4C32-9FFD-9823377F8AF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E8C1F5C-192F-43AE-9B93-9A4C91D7CE9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82C7C59-FDF9-46DF-BE98-363BC3321E2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881C3E-C950-4D68-922A-406718DA8F79}"/>
              </a:ext>
            </a:extLst>
          </p:cNvPr>
          <p:cNvSpPr/>
          <p:nvPr userDrawn="1"/>
        </p:nvSpPr>
        <p:spPr>
          <a:xfrm>
            <a:off x="0" y="1534177"/>
            <a:ext cx="12192000" cy="2628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95D19A6A-2D5F-41E9-9D62-208AFD92323A}"/>
              </a:ext>
            </a:extLst>
          </p:cNvPr>
          <p:cNvGrpSpPr/>
          <p:nvPr userDrawn="1"/>
        </p:nvGrpSpPr>
        <p:grpSpPr>
          <a:xfrm>
            <a:off x="3132730" y="1364007"/>
            <a:ext cx="5926540" cy="3569007"/>
            <a:chOff x="4098364" y="1571764"/>
            <a:chExt cx="7301609" cy="4397082"/>
          </a:xfrm>
        </p:grpSpPr>
        <p:grpSp>
          <p:nvGrpSpPr>
            <p:cNvPr id="4" name="Graphic 55">
              <a:extLst>
                <a:ext uri="{FF2B5EF4-FFF2-40B4-BE49-F238E27FC236}">
                  <a16:creationId xmlns:a16="http://schemas.microsoft.com/office/drawing/2014/main" id="{1A1253F8-8155-44CE-A6CE-879B69AADEA5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29" name="Freeform: Shape 37">
                <a:extLst>
                  <a:ext uri="{FF2B5EF4-FFF2-40B4-BE49-F238E27FC236}">
                    <a16:creationId xmlns:a16="http://schemas.microsoft.com/office/drawing/2014/main" id="{7A49830E-8512-4F62-808C-7F43BAB9D97B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38">
                <a:extLst>
                  <a:ext uri="{FF2B5EF4-FFF2-40B4-BE49-F238E27FC236}">
                    <a16:creationId xmlns:a16="http://schemas.microsoft.com/office/drawing/2014/main" id="{B9F2936A-927A-4A6B-83E6-12505C62B97E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CD7FC7E1-54E2-4031-947B-E1237438A0A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38394E38-347B-4E2F-983C-4D0581D02AA8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1B0D60D2-3A3F-49F1-A438-D5167B4781D8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B64679F7-106E-4954-A073-AA53483B9231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48869693-3ABE-415F-9709-AE08846BC372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8C4A92C0-EA71-4274-811A-006D33D6D2FA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FDA5CE57-6F52-4898-BBD1-7EAE1C977249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0">
              <a:extLst>
                <a:ext uri="{FF2B5EF4-FFF2-40B4-BE49-F238E27FC236}">
                  <a16:creationId xmlns:a16="http://schemas.microsoft.com/office/drawing/2014/main" id="{8FEDC985-5118-4B4B-B34D-6D4C47E267D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9C604340-C651-4D4A-92A9-63FCC85BB73A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2705AC0B-2425-40FB-B143-6D7B17E937EE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85C268CE-434C-4649-9D09-EDF424B9BCA3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9BDD0917-3844-4226-AEA4-C6EE7F364C8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A28283EF-8464-4B20-A525-1159F40A3BD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766538D7-BA23-4B48-B914-B16A33C8B37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1977EA51-5010-479E-949D-906C67B83441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34">
                <a:extLst>
                  <a:ext uri="{FF2B5EF4-FFF2-40B4-BE49-F238E27FC236}">
                    <a16:creationId xmlns:a16="http://schemas.microsoft.com/office/drawing/2014/main" id="{513E2DFF-5359-492A-B0FC-A801DE8B35B0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35">
                <a:extLst>
                  <a:ext uri="{FF2B5EF4-FFF2-40B4-BE49-F238E27FC236}">
                    <a16:creationId xmlns:a16="http://schemas.microsoft.com/office/drawing/2014/main" id="{AE72057C-914B-4BF9-8194-BD037EC9DCB0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36">
                <a:extLst>
                  <a:ext uri="{FF2B5EF4-FFF2-40B4-BE49-F238E27FC236}">
                    <a16:creationId xmlns:a16="http://schemas.microsoft.com/office/drawing/2014/main" id="{15FD5D14-3A6E-4E8E-AD33-A9FF9D8BC56F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id="{2B46E634-A837-4264-BB08-771EA7DF4E20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id="{897EC1F8-E2F8-402C-8079-CAE69CC92DE3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9F58A939-E080-4CBF-9142-030963C8BF66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id="{FBD641BD-719D-473B-A570-055E2B0B3562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: Rounded Corners 28">
              <a:extLst>
                <a:ext uri="{FF2B5EF4-FFF2-40B4-BE49-F238E27FC236}">
                  <a16:creationId xmlns:a16="http://schemas.microsoft.com/office/drawing/2014/main" id="{83704563-8A67-46CE-982E-9C4B2C5314ED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9">
              <a:extLst>
                <a:ext uri="{FF2B5EF4-FFF2-40B4-BE49-F238E27FC236}">
                  <a16:creationId xmlns:a16="http://schemas.microsoft.com/office/drawing/2014/main" id="{A88CA8B0-93EA-4055-BB65-BC37FFFEB07A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icture Placeholder 35">
            <a:extLst>
              <a:ext uri="{FF2B5EF4-FFF2-40B4-BE49-F238E27FC236}">
                <a16:creationId xmlns:a16="http://schemas.microsoft.com/office/drawing/2014/main" id="{F69440D4-11CB-4B0F-B581-1A8AF6BB0C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83615" y="1582796"/>
            <a:ext cx="4177605" cy="25817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48B1D88-E397-4FF3-9D80-769A86816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462059-8C4C-4109-8AC5-2B3BE0B08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AA062-5AE2-40D3-9A37-7CF7B2E5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9C75A7-1DDB-49EF-A3EF-A0A321A928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End slide layout" preserve="1" userDrawn="1">
  <p:cSld name="End slide layout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6D11A022-0B13-4C3C-A3BB-2BE93A60978C}" type="datetime1">
              <a:rPr lang="ko-KR" altLang="en-US"/>
              <a:pPr lvl="0">
                <a:defRPr/>
              </a:pPr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24982E9-1A3B-4EE2-BA05-F70CDC2CDCE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28167FB-E3CF-4A5C-A924-D0043CA8891B}" type="datetime1">
              <a:rPr lang="en-US"/>
              <a:pPr lvl="0">
                <a:defRPr/>
              </a:pPr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747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053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CF0DAFF9-36BF-4031-B321-A0DFAE31E368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Title Slide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rot="0">
            <a:off x="603646" y="0"/>
            <a:ext cx="183357" cy="6858000"/>
            <a:chOff x="11404996" y="0"/>
            <a:chExt cx="183357" cy="6858000"/>
          </a:xfrm>
        </p:grpSpPr>
        <p:grpSp>
          <p:nvGrpSpPr>
            <p:cNvPr id="7" name="Group 6"/>
            <p:cNvGrpSpPr/>
            <p:nvPr userDrawn="1"/>
          </p:nvGrpSpPr>
          <p:grpSpPr>
            <a:xfrm rot="0"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8" name="Multiplication Sign 7"/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ID"/>
              </a:p>
            </p:txBody>
          </p:sp>
          <p:sp>
            <p:nvSpPr>
              <p:cNvPr id="9" name="Multiplication Sign 8"/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ID"/>
              </a:p>
            </p:txBody>
          </p:sp>
          <p:sp>
            <p:nvSpPr>
              <p:cNvPr id="10" name="Multiplication Sign 9"/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01ba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en-ID"/>
              </a:p>
            </p:txBody>
          </p:sp>
        </p:grpSp>
        <p:cxnSp>
          <p:nvCxnSpPr>
            <p:cNvPr id="14" name="Straight Connector 13"/>
            <p:cNvCxnSpPr/>
            <p:nvPr userDrawn="1"/>
          </p:nvCxnSpPr>
          <p:spPr>
            <a:xfrm>
              <a:off x="11496675" y="0"/>
              <a:ext cx="0" cy="27736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white samsung android smartphone on brown wooden table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129871" y="549275"/>
            <a:ext cx="4366804" cy="5759450"/>
          </a:xfrm>
          <a:prstGeom prst="rect">
            <a:avLst/>
          </a:prstGeom>
          <a:noFill/>
        </p:spPr>
      </p:pic>
      <p:sp>
        <p:nvSpPr>
          <p:cNvPr id="4" name="Rectangle: Rounded Corners 3"/>
          <p:cNvSpPr/>
          <p:nvPr userDrawn="1"/>
        </p:nvSpPr>
        <p:spPr>
          <a:xfrm rot="5400000">
            <a:off x="6977716" y="1731322"/>
            <a:ext cx="304311" cy="778924"/>
          </a:xfrm>
          <a:prstGeom prst="roundRect">
            <a:avLst>
              <a:gd name="adj" fmla="val 0"/>
            </a:avLst>
          </a:prstGeom>
          <a:solidFill>
            <a:srgbClr val="01ba7e">
              <a:alpha val="80000"/>
            </a:srgbClr>
          </a:solidFill>
          <a:ln>
            <a:noFill/>
          </a:ln>
          <a:effectLst>
            <a:outerShdw blurRad="139700" sx="102000" sy="102000" algn="ctr" rotWithShape="0">
              <a:srgbClr val="fd1e5f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ID"/>
          </a:p>
        </p:txBody>
      </p:sp>
      <p:sp>
        <p:nvSpPr>
          <p:cNvPr id="5" name="Rectangle: Single Corner Rounded 4"/>
          <p:cNvSpPr/>
          <p:nvPr userDrawn="1"/>
        </p:nvSpPr>
        <p:spPr>
          <a:xfrm flipV="1">
            <a:off x="1697700" y="2120783"/>
            <a:ext cx="8796600" cy="3927079"/>
          </a:xfrm>
          <a:prstGeom prst="round1Rect">
            <a:avLst>
              <a:gd name="adj" fmla="val 8178"/>
            </a:avLst>
          </a:prstGeom>
          <a:gradFill>
            <a:gsLst>
              <a:gs pos="0">
                <a:srgbClr val="303bc3">
                  <a:alpha val="80000"/>
                </a:srgbClr>
              </a:gs>
              <a:gs pos="100000">
                <a:srgbClr val="1c74ab">
                  <a:alpha val="80000"/>
                </a:srgb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ctrTitle" idx="0" hasCustomPrompt="1"/>
          </p:nvPr>
        </p:nvSpPr>
        <p:spPr>
          <a:xfrm>
            <a:off x="2595973" y="3520678"/>
            <a:ext cx="4533897" cy="1455463"/>
          </a:xfrm>
          <a:prstGeom prst="rect">
            <a:avLst/>
          </a:prstGeom>
        </p:spPr>
        <p:txBody>
          <a:bodyPr anchor="b"/>
          <a:lstStyle>
            <a:lvl1pPr algn="l">
              <a:defRPr lang="en-ID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/>
              <a:t>CLICK TO EDIT MASTER TITLE</a:t>
            </a:r>
            <a:endParaRPr lang="en-ID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4_Taam slide layout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/>
              <a:t>Our Team LAYOUT</a:t>
            </a:r>
            <a:endParaRPr lang="en-US" altLang="ko-KR"/>
          </a:p>
        </p:txBody>
      </p:sp>
      <p:sp>
        <p:nvSpPr>
          <p:cNvPr id="4" name="Rectangle 11"/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>
              <a:defRPr/>
            </a:pPr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>
              <a:defRPr/>
            </a:pPr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>
              <a:defRPr/>
            </a:pPr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>
              <a:defRPr/>
            </a:pPr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1200">
              <a:latin typeface="+mj-lt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9F6BDD4-7721-44CF-91F3-7CAE909EE602}"/>
              </a:ext>
            </a:extLst>
          </p:cNvPr>
          <p:cNvSpPr/>
          <p:nvPr userDrawn="1"/>
        </p:nvSpPr>
        <p:spPr>
          <a:xfrm>
            <a:off x="718008" y="2502724"/>
            <a:ext cx="2597468" cy="3725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id="{87EED819-4DFF-4ACB-9C5A-985600DC8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30838" y="2701272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6801B2B-581B-4308-B935-05A673D630F3}"/>
              </a:ext>
            </a:extLst>
          </p:cNvPr>
          <p:cNvSpPr/>
          <p:nvPr userDrawn="1"/>
        </p:nvSpPr>
        <p:spPr>
          <a:xfrm>
            <a:off x="4400423" y="2497512"/>
            <a:ext cx="2597468" cy="3725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5">
            <a:extLst>
              <a:ext uri="{FF2B5EF4-FFF2-40B4-BE49-F238E27FC236}">
                <a16:creationId xmlns:a16="http://schemas.microsoft.com/office/drawing/2014/main" id="{3A92A66F-6989-43ED-82F9-1FB2FEE0A2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3253" y="2696060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F9440317-419B-48AA-A067-2D5D7C14C1BF}"/>
              </a:ext>
            </a:extLst>
          </p:cNvPr>
          <p:cNvSpPr/>
          <p:nvPr userDrawn="1"/>
        </p:nvSpPr>
        <p:spPr>
          <a:xfrm>
            <a:off x="8082838" y="2492300"/>
            <a:ext cx="2597468" cy="3725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AEF16489-F6D4-4782-89CC-60842B3379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95668" y="2690848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FDC951B-4827-4746-8C43-F73A37D3D2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604529" cy="6858000"/>
          </a:xfrm>
          <a:custGeom>
            <a:avLst/>
            <a:gdLst>
              <a:gd name="connsiteX0" fmla="*/ 0 w 5604529"/>
              <a:gd name="connsiteY0" fmla="*/ 0 h 6858000"/>
              <a:gd name="connsiteX1" fmla="*/ 4271478 w 5604529"/>
              <a:gd name="connsiteY1" fmla="*/ 0 h 6858000"/>
              <a:gd name="connsiteX2" fmla="*/ 4273236 w 5604529"/>
              <a:gd name="connsiteY2" fmla="*/ 0 h 6858000"/>
              <a:gd name="connsiteX3" fmla="*/ 4273236 w 5604529"/>
              <a:gd name="connsiteY3" fmla="*/ 1845 h 6858000"/>
              <a:gd name="connsiteX4" fmla="*/ 4285285 w 5604529"/>
              <a:gd name="connsiteY4" fmla="*/ 14484 h 6858000"/>
              <a:gd name="connsiteX5" fmla="*/ 5604529 w 5604529"/>
              <a:gd name="connsiteY5" fmla="*/ 3429000 h 6858000"/>
              <a:gd name="connsiteX6" fmla="*/ 4285285 w 5604529"/>
              <a:gd name="connsiteY6" fmla="*/ 6843518 h 6858000"/>
              <a:gd name="connsiteX7" fmla="*/ 4273236 w 5604529"/>
              <a:gd name="connsiteY7" fmla="*/ 6856156 h 6858000"/>
              <a:gd name="connsiteX8" fmla="*/ 4273236 w 5604529"/>
              <a:gd name="connsiteY8" fmla="*/ 6858000 h 6858000"/>
              <a:gd name="connsiteX9" fmla="*/ 4271478 w 5604529"/>
              <a:gd name="connsiteY9" fmla="*/ 6858000 h 6858000"/>
              <a:gd name="connsiteX10" fmla="*/ 0 w 560452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4529" h="6858000">
                <a:moveTo>
                  <a:pt x="0" y="0"/>
                </a:moveTo>
                <a:lnTo>
                  <a:pt x="4271478" y="0"/>
                </a:lnTo>
                <a:lnTo>
                  <a:pt x="4273236" y="0"/>
                </a:lnTo>
                <a:lnTo>
                  <a:pt x="4273236" y="1845"/>
                </a:lnTo>
                <a:lnTo>
                  <a:pt x="4285285" y="14484"/>
                </a:lnTo>
                <a:cubicBezTo>
                  <a:pt x="5104954" y="916319"/>
                  <a:pt x="5604529" y="2114320"/>
                  <a:pt x="5604529" y="3429000"/>
                </a:cubicBezTo>
                <a:cubicBezTo>
                  <a:pt x="5604529" y="4743682"/>
                  <a:pt x="5104954" y="5941681"/>
                  <a:pt x="4285285" y="6843518"/>
                </a:cubicBezTo>
                <a:lnTo>
                  <a:pt x="4273236" y="6856156"/>
                </a:lnTo>
                <a:lnTo>
                  <a:pt x="4273236" y="6858000"/>
                </a:lnTo>
                <a:lnTo>
                  <a:pt x="42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CCB937F8-6809-4438-860D-0569869EC10E}"/>
              </a:ext>
            </a:extLst>
          </p:cNvPr>
          <p:cNvSpPr/>
          <p:nvPr userDrawn="1"/>
        </p:nvSpPr>
        <p:spPr>
          <a:xfrm rot="5400000">
            <a:off x="2049430" y="2663450"/>
            <a:ext cx="6474953" cy="1531100"/>
          </a:xfrm>
          <a:custGeom>
            <a:avLst/>
            <a:gdLst>
              <a:gd name="connsiteX0" fmla="*/ 1211925 w 2423855"/>
              <a:gd name="connsiteY0" fmla="*/ 0 h 573157"/>
              <a:gd name="connsiteX1" fmla="*/ 2421989 w 2423855"/>
              <a:gd name="connsiteY1" fmla="*/ 570662 h 573157"/>
              <a:gd name="connsiteX2" fmla="*/ 2423855 w 2423855"/>
              <a:gd name="connsiteY2" fmla="*/ 573157 h 573157"/>
              <a:gd name="connsiteX3" fmla="*/ 2356638 w 2423855"/>
              <a:gd name="connsiteY3" fmla="*/ 512067 h 573157"/>
              <a:gd name="connsiteX4" fmla="*/ 1211924 w 2423855"/>
              <a:gd name="connsiteY4" fmla="*/ 101125 h 573157"/>
              <a:gd name="connsiteX5" fmla="*/ 67210 w 2423855"/>
              <a:gd name="connsiteY5" fmla="*/ 512067 h 573157"/>
              <a:gd name="connsiteX6" fmla="*/ 0 w 2423855"/>
              <a:gd name="connsiteY6" fmla="*/ 573152 h 573157"/>
              <a:gd name="connsiteX7" fmla="*/ 1861 w 2423855"/>
              <a:gd name="connsiteY7" fmla="*/ 570662 h 573157"/>
              <a:gd name="connsiteX8" fmla="*/ 1211925 w 2423855"/>
              <a:gd name="connsiteY8" fmla="*/ 0 h 5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3855" h="573157">
                <a:moveTo>
                  <a:pt x="1211925" y="0"/>
                </a:moveTo>
                <a:cubicBezTo>
                  <a:pt x="1699088" y="0"/>
                  <a:pt x="2134367" y="222145"/>
                  <a:pt x="2421989" y="570662"/>
                </a:cubicBezTo>
                <a:lnTo>
                  <a:pt x="2423855" y="573157"/>
                </a:lnTo>
                <a:lnTo>
                  <a:pt x="2356638" y="512067"/>
                </a:lnTo>
                <a:cubicBezTo>
                  <a:pt x="2045561" y="255343"/>
                  <a:pt x="1646752" y="101125"/>
                  <a:pt x="1211924" y="101125"/>
                </a:cubicBezTo>
                <a:cubicBezTo>
                  <a:pt x="777096" y="101125"/>
                  <a:pt x="378287" y="255343"/>
                  <a:pt x="67210" y="512067"/>
                </a:cubicBezTo>
                <a:lnTo>
                  <a:pt x="0" y="573152"/>
                </a:lnTo>
                <a:lnTo>
                  <a:pt x="1861" y="570662"/>
                </a:lnTo>
                <a:cubicBezTo>
                  <a:pt x="289483" y="222145"/>
                  <a:pt x="724762" y="0"/>
                  <a:pt x="12119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1">
            <a:extLst>
              <a:ext uri="{FF2B5EF4-FFF2-40B4-BE49-F238E27FC236}">
                <a16:creationId xmlns:a16="http://schemas.microsoft.com/office/drawing/2014/main" id="{66A02148-4E08-45FA-B410-739D2D230151}"/>
              </a:ext>
            </a:extLst>
          </p:cNvPr>
          <p:cNvSpPr/>
          <p:nvPr userDrawn="1"/>
        </p:nvSpPr>
        <p:spPr>
          <a:xfrm>
            <a:off x="4695731" y="2028731"/>
            <a:ext cx="2800538" cy="28005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그림 개체 틀 3">
            <a:extLst>
              <a:ext uri="{FF2B5EF4-FFF2-40B4-BE49-F238E27FC236}">
                <a16:creationId xmlns:a16="http://schemas.microsoft.com/office/drawing/2014/main" id="{52249887-6DCE-47D2-92B6-232DD0DD244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3275" y="676275"/>
            <a:ext cx="5505450" cy="5505450"/>
          </a:xfrm>
          <a:custGeom>
            <a:avLst/>
            <a:gdLst>
              <a:gd name="connsiteX0" fmla="*/ 2752725 w 5505450"/>
              <a:gd name="connsiteY0" fmla="*/ 1356818 h 5505450"/>
              <a:gd name="connsiteX1" fmla="*/ 1356818 w 5505450"/>
              <a:gd name="connsiteY1" fmla="*/ 2752725 h 5505450"/>
              <a:gd name="connsiteX2" fmla="*/ 2752725 w 5505450"/>
              <a:gd name="connsiteY2" fmla="*/ 4148632 h 5505450"/>
              <a:gd name="connsiteX3" fmla="*/ 4148632 w 5505450"/>
              <a:gd name="connsiteY3" fmla="*/ 2752725 h 5505450"/>
              <a:gd name="connsiteX4" fmla="*/ 2752725 w 5505450"/>
              <a:gd name="connsiteY4" fmla="*/ 1356818 h 5505450"/>
              <a:gd name="connsiteX5" fmla="*/ 2752725 w 5505450"/>
              <a:gd name="connsiteY5" fmla="*/ 0 h 5505450"/>
              <a:gd name="connsiteX6" fmla="*/ 5505450 w 5505450"/>
              <a:gd name="connsiteY6" fmla="*/ 2752725 h 5505450"/>
              <a:gd name="connsiteX7" fmla="*/ 2752725 w 5505450"/>
              <a:gd name="connsiteY7" fmla="*/ 5505450 h 5505450"/>
              <a:gd name="connsiteX8" fmla="*/ 0 w 5505450"/>
              <a:gd name="connsiteY8" fmla="*/ 2752725 h 5505450"/>
              <a:gd name="connsiteX9" fmla="*/ 2752725 w 5505450"/>
              <a:gd name="connsiteY9" fmla="*/ 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5450" h="5505450">
                <a:moveTo>
                  <a:pt x="2752725" y="1356818"/>
                </a:moveTo>
                <a:cubicBezTo>
                  <a:pt x="1981787" y="1356818"/>
                  <a:pt x="1356818" y="1981787"/>
                  <a:pt x="1356818" y="2752725"/>
                </a:cubicBezTo>
                <a:cubicBezTo>
                  <a:pt x="1356818" y="3523663"/>
                  <a:pt x="1981787" y="4148632"/>
                  <a:pt x="2752725" y="4148632"/>
                </a:cubicBezTo>
                <a:cubicBezTo>
                  <a:pt x="3523663" y="4148632"/>
                  <a:pt x="4148632" y="3523663"/>
                  <a:pt x="4148632" y="2752725"/>
                </a:cubicBezTo>
                <a:cubicBezTo>
                  <a:pt x="4148632" y="1981787"/>
                  <a:pt x="3523663" y="1356818"/>
                  <a:pt x="2752725" y="1356818"/>
                </a:cubicBezTo>
                <a:close/>
                <a:moveTo>
                  <a:pt x="2752725" y="0"/>
                </a:moveTo>
                <a:cubicBezTo>
                  <a:pt x="4273013" y="0"/>
                  <a:pt x="5505450" y="1232437"/>
                  <a:pt x="5505450" y="2752725"/>
                </a:cubicBezTo>
                <a:cubicBezTo>
                  <a:pt x="5505450" y="4273013"/>
                  <a:pt x="4273013" y="5505450"/>
                  <a:pt x="2752725" y="5505450"/>
                </a:cubicBezTo>
                <a:cubicBezTo>
                  <a:pt x="1232437" y="5505450"/>
                  <a:pt x="0" y="4273013"/>
                  <a:pt x="0" y="2752725"/>
                </a:cubicBezTo>
                <a:cubicBezTo>
                  <a:pt x="0" y="1232437"/>
                  <a:pt x="1232437" y="0"/>
                  <a:pt x="27527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slideLayout" Target="../slideLayouts/slideLayout19.xml"  /><Relationship Id="rId18" Type="http://schemas.openxmlformats.org/officeDocument/2006/relationships/slideLayout" Target="../slideLayouts/slideLayout20.xml"  /><Relationship Id="rId19" Type="http://schemas.openxmlformats.org/officeDocument/2006/relationships/slideLayout" Target="../slideLayouts/slideLayout21.xml"  /><Relationship Id="rId2" Type="http://schemas.openxmlformats.org/officeDocument/2006/relationships/slideLayout" Target="../slideLayouts/slideLayout4.xml"  /><Relationship Id="rId20" Type="http://schemas.openxmlformats.org/officeDocument/2006/relationships/slideLayout" Target="../slideLayouts/slideLayout22.xml"  /><Relationship Id="rId21" Type="http://schemas.openxmlformats.org/officeDocument/2006/relationships/slideLayout" Target="../slideLayouts/slideLayout23.xml"  /><Relationship Id="rId22" Type="http://schemas.openxmlformats.org/officeDocument/2006/relationships/slideLayout" Target="../slideLayouts/slideLayout24.xml"  /><Relationship Id="rId23" Type="http://schemas.openxmlformats.org/officeDocument/2006/relationships/slideLayout" Target="../slideLayouts/slideLayout25.xml"  /><Relationship Id="rId24" Type="http://schemas.openxmlformats.org/officeDocument/2006/relationships/theme" Target="../theme/theme2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Cover and End Slide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Contents Slide Mas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7" r:id="rId2"/>
    <p:sldLayoutId id="2147484238" r:id="rId3"/>
    <p:sldLayoutId id="2147484239" r:id="rId4"/>
    <p:sldLayoutId id="2147484240" r:id="rId5"/>
    <p:sldLayoutId id="2147484241" r:id="rId6"/>
    <p:sldLayoutId id="2147484242" r:id="rId7"/>
    <p:sldLayoutId id="2147484243" r:id="rId8"/>
    <p:sldLayoutId id="2147484244" r:id="rId9"/>
    <p:sldLayoutId id="2147484245" r:id="rId10"/>
    <p:sldLayoutId id="2147484246" r:id="rId11"/>
    <p:sldLayoutId id="2147484247" r:id="rId12"/>
    <p:sldLayoutId id="2147484248" r:id="rId13"/>
    <p:sldLayoutId id="2147484249" r:id="rId14"/>
    <p:sldLayoutId id="2147484250" r:id="rId15"/>
    <p:sldLayoutId id="2147484251" r:id="rId16"/>
    <p:sldLayoutId id="2147484252" r:id="rId17"/>
    <p:sldLayoutId id="2147484253" r:id="rId18"/>
    <p:sldLayoutId id="2147484254" r:id="rId19"/>
    <p:sldLayoutId id="2147484255" r:id="rId20"/>
    <p:sldLayoutId id="2147484256" r:id="rId21"/>
    <p:sldLayoutId id="2147484257" r:id="rId22"/>
    <p:sldLayoutId id="2147484258" r:id="rId2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3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3.png"  /><Relationship Id="rId3" Type="http://schemas.openxmlformats.org/officeDocument/2006/relationships/image" Target="../media/image14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2.xml"  /><Relationship Id="rId10" Type="http://schemas.openxmlformats.org/officeDocument/2006/relationships/image" Target="../media/image34.png"  /><Relationship Id="rId11" Type="http://schemas.openxmlformats.org/officeDocument/2006/relationships/image" Target="../media/image34.png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6.png"  /><Relationship Id="rId6" Type="http://schemas.openxmlformats.org/officeDocument/2006/relationships/image" Target="../media/image34.png"  /><Relationship Id="rId7" Type="http://schemas.openxmlformats.org/officeDocument/2006/relationships/image" Target="../media/image34.png"  /><Relationship Id="rId8" Type="http://schemas.openxmlformats.org/officeDocument/2006/relationships/image" Target="../media/image34.png"  /><Relationship Id="rId9" Type="http://schemas.openxmlformats.org/officeDocument/2006/relationships/image" Target="../media/image3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46.png"  /><Relationship Id="rId11" Type="http://schemas.openxmlformats.org/officeDocument/2006/relationships/image" Target="../media/image47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14" Type="http://schemas.openxmlformats.org/officeDocument/2006/relationships/image" Target="../media/image50.png"  /><Relationship Id="rId15" Type="http://schemas.openxmlformats.org/officeDocument/2006/relationships/image" Target="../media/image51.png"  /><Relationship Id="rId16" Type="http://schemas.openxmlformats.org/officeDocument/2006/relationships/image" Target="../media/image52.png"  /><Relationship Id="rId17" Type="http://schemas.openxmlformats.org/officeDocument/2006/relationships/image" Target="../media/image53.png"  /><Relationship Id="rId18" Type="http://schemas.openxmlformats.org/officeDocument/2006/relationships/image" Target="../media/image54.png"  /><Relationship Id="rId19" Type="http://schemas.openxmlformats.org/officeDocument/2006/relationships/image" Target="../media/image55.png"  /><Relationship Id="rId2" Type="http://schemas.openxmlformats.org/officeDocument/2006/relationships/image" Target="../media/image38.png"  /><Relationship Id="rId20" Type="http://schemas.openxmlformats.org/officeDocument/2006/relationships/image" Target="../media/image56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jpe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57.png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33.png"  /><Relationship Id="rId3" Type="http://schemas.openxmlformats.org/officeDocument/2006/relationships/image" Target="../media/image14.png"  /><Relationship Id="rId4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image" Target="../media/image14.png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jpe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0.png"  /><Relationship Id="rId9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1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2192000" cy="4019550"/>
          </a:xfrm>
          <a:prstGeom prst="rect">
            <a:avLst/>
          </a:prstGeom>
          <a:solidFill>
            <a:srgbClr val="529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>
              <a:solidFill>
                <a:srgbClr val="529ac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9125" y="1760116"/>
            <a:ext cx="10953750" cy="3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1021246" y="2282900"/>
            <a:ext cx="9040586" cy="19462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5400"/>
              <a:t>음성 텍스트 변환 회의록</a:t>
            </a:r>
            <a:br>
              <a:rPr lang="ko-KR" altLang="en-US" sz="5400"/>
            </a:br>
            <a:endParaRPr lang="ko-KR" altLang="en-US" sz="5400"/>
          </a:p>
        </p:txBody>
      </p:sp>
      <p:cxnSp>
        <p:nvCxnSpPr>
          <p:cNvPr id="9" name="Straight Connector 8"/>
          <p:cNvCxnSpPr/>
          <p:nvPr/>
        </p:nvCxnSpPr>
        <p:spPr>
          <a:xfrm>
            <a:off x="1012209" y="4012442"/>
            <a:ext cx="1016758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885" y="4238246"/>
            <a:ext cx="7067551" cy="827881"/>
          </a:xfrm>
        </p:spPr>
        <p:txBody>
          <a:bodyPr>
            <a:noAutofit/>
          </a:bodyPr>
          <a:lstStyle/>
          <a:p>
            <a:pPr lvl="0"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2000" i="1"/>
              <a:t>팁장</a:t>
            </a:r>
            <a:r>
              <a:rPr lang="en-US" altLang="ko-KR" sz="2000" i="1"/>
              <a:t>:</a:t>
            </a:r>
            <a:r>
              <a:rPr lang="ko-KR" altLang="en-US" sz="2000" i="1"/>
              <a:t> 조창훈</a:t>
            </a:r>
            <a:endParaRPr lang="ko-KR" altLang="en-US" sz="2000" i="1"/>
          </a:p>
          <a:p>
            <a:pPr lvl="0"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ko-KR" altLang="en-US" sz="2000" i="1"/>
              <a:t>팀원</a:t>
            </a:r>
            <a:r>
              <a:rPr lang="en-US" altLang="ko-KR" sz="2000" i="1"/>
              <a:t>:</a:t>
            </a:r>
            <a:r>
              <a:rPr lang="ko-KR" altLang="en-US" sz="2000" i="1"/>
              <a:t> 신종락</a:t>
            </a:r>
            <a:r>
              <a:rPr lang="en-US" altLang="ko-KR" sz="2000" i="1"/>
              <a:t>,</a:t>
            </a:r>
            <a:r>
              <a:rPr lang="ko-KR" altLang="en-US" sz="2000" i="1"/>
              <a:t> 이재문</a:t>
            </a:r>
            <a:r>
              <a:rPr lang="en-US" altLang="ko-KR" sz="2000" i="1"/>
              <a:t>,</a:t>
            </a:r>
            <a:r>
              <a:rPr lang="ko-KR" altLang="en-US" sz="2000" i="1"/>
              <a:t> 양연지 </a:t>
            </a:r>
            <a:endParaRPr lang="ko-KR" altLang="en-US" sz="2000" i="1"/>
          </a:p>
          <a:p>
            <a:pPr lvl="0"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en-US" sz="2000" i="1"/>
              <a:t> </a:t>
            </a:r>
            <a:endParaRPr lang="en-US" sz="2000" i="1"/>
          </a:p>
        </p:txBody>
      </p:sp>
      <p:sp>
        <p:nvSpPr>
          <p:cNvPr id="11" name="Rectangle 10"/>
          <p:cNvSpPr/>
          <p:nvPr/>
        </p:nvSpPr>
        <p:spPr>
          <a:xfrm>
            <a:off x="1143000" y="1621668"/>
            <a:ext cx="1218063" cy="159507"/>
          </a:xfrm>
          <a:prstGeom prst="rect">
            <a:avLst/>
          </a:prstGeom>
          <a:solidFill>
            <a:srgbClr val="3e77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546" y="1065392"/>
            <a:ext cx="2094666" cy="876736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2378" y="5137204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3946" y="839260"/>
            <a:ext cx="4572252" cy="5481261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611705" y="1712614"/>
            <a:ext cx="5526386" cy="3781707"/>
          </a:xfrm>
          <a:prstGeom prst="rect">
            <a:avLst/>
          </a:prstGeom>
          <a:solidFill>
            <a:srgbClr val="357d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7128660" y="1703183"/>
            <a:ext cx="2885792" cy="3781707"/>
          </a:xfrm>
          <a:prstGeom prst="round1Rect">
            <a:avLst>
              <a:gd name="adj" fmla="val 16667"/>
            </a:avLst>
          </a:prstGeom>
          <a:solidFill>
            <a:srgbClr val="357db0">
              <a:alpha val="73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Title 11"/>
          <p:cNvSpPr>
            <a:spLocks noGrp="1"/>
          </p:cNvSpPr>
          <p:nvPr/>
        </p:nvSpPr>
        <p:spPr>
          <a:xfrm>
            <a:off x="2885924" y="2427771"/>
            <a:ext cx="4533897" cy="1455463"/>
          </a:xfrm>
          <a:prstGeom prst="rect">
            <a:avLst/>
          </a:prstGeom>
        </p:spPr>
        <p:txBody>
          <a:bodyPr anchor="b"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시스템 구상도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319" y="5374760"/>
            <a:ext cx="4549278" cy="2051338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 rot="0">
            <a:off x="603646" y="0"/>
            <a:ext cx="183357" cy="6858000"/>
            <a:chOff x="11404996" y="0"/>
            <a:chExt cx="183357" cy="6858000"/>
          </a:xfrm>
        </p:grpSpPr>
        <p:cxnSp>
          <p:nvCxnSpPr>
            <p:cNvPr id="10" name="Straight Connector 13"/>
            <p:cNvCxnSpPr/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noFill/>
            <a:ln w="635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11" name="Group 14"/>
            <p:cNvGrpSpPr/>
            <p:nvPr/>
          </p:nvGrpSpPr>
          <p:grpSpPr>
            <a:xfrm rot="0"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2" name="Multiplication Sign 16"/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  <p:sp>
            <p:nvSpPr>
              <p:cNvPr id="13" name="Multiplication Sign 17"/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  <p:sp>
            <p:nvSpPr>
              <p:cNvPr id="14" name="Multiplication Sign 18"/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</p:grpSp>
        <p:cxnSp>
          <p:nvCxnSpPr>
            <p:cNvPr id="15" name="Straight Connector 15"/>
            <p:cNvCxnSpPr/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noFill/>
            <a:ln w="635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571" y="-36949"/>
            <a:ext cx="2094666" cy="87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111"/>
          <p:cNvGrpSpPr/>
          <p:nvPr/>
        </p:nvGrpSpPr>
        <p:grpSpPr>
          <a:xfrm rot="0">
            <a:off x="1419678" y="924411"/>
            <a:ext cx="1261545" cy="1448066"/>
            <a:chOff x="1803450" y="1012887"/>
            <a:chExt cx="1461747" cy="1628577"/>
          </a:xfrm>
        </p:grpSpPr>
        <p:sp>
          <p:nvSpPr>
            <p:cNvPr id="4" name="직사각형 4"/>
            <p:cNvSpPr/>
            <p:nvPr/>
          </p:nvSpPr>
          <p:spPr>
            <a:xfrm>
              <a:off x="1803450" y="1012887"/>
              <a:ext cx="1461747" cy="1628577"/>
            </a:xfrm>
            <a:prstGeom prst="rect">
              <a:avLst/>
            </a:prstGeom>
            <a:noFill/>
            <a:ln w="28575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7" name="직사각형 42"/>
            <p:cNvSpPr/>
            <p:nvPr/>
          </p:nvSpPr>
          <p:spPr>
            <a:xfrm>
              <a:off x="1816083" y="1023772"/>
              <a:ext cx="1447802" cy="621029"/>
            </a:xfrm>
            <a:prstGeom prst="rect">
              <a:avLst/>
            </a:prstGeom>
            <a:solidFill>
              <a:srgbClr val="4b78d3">
                <a:alpha val="100000"/>
              </a:srgbClr>
            </a:solidFill>
            <a:ln w="12700" cap="flat" cmpd="sng" algn="ctr">
              <a:solidFill>
                <a:srgbClr val="4b78d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2" name="직사각형 57"/>
            <p:cNvSpPr/>
            <p:nvPr/>
          </p:nvSpPr>
          <p:spPr>
            <a:xfrm>
              <a:off x="1903042" y="1851804"/>
              <a:ext cx="1280160" cy="621029"/>
            </a:xfrm>
            <a:prstGeom prst="rect">
              <a:avLst/>
            </a:prstGeom>
            <a:solidFill>
              <a:srgbClr val="e0eaf4">
                <a:alpha val="100000"/>
              </a:srgbClr>
            </a:solidFill>
            <a:ln w="1270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3" name="TextBox 58"/>
            <p:cNvSpPr txBox="1"/>
            <p:nvPr/>
          </p:nvSpPr>
          <p:spPr>
            <a:xfrm>
              <a:off x="1930545" y="2005507"/>
              <a:ext cx="12735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함초롬바탕"/>
                </a:rPr>
                <a:t>로그인</a:t>
              </a:r>
              <a:endPara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endParaRPr>
            </a:p>
          </p:txBody>
        </p:sp>
        <p:sp>
          <p:nvSpPr>
            <p:cNvPr id="21" name="TextBox 61"/>
            <p:cNvSpPr txBox="1"/>
            <p:nvPr/>
          </p:nvSpPr>
          <p:spPr>
            <a:xfrm>
              <a:off x="2050762" y="1151908"/>
              <a:ext cx="991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함초롬바탕"/>
                </a:rPr>
                <a:t>로그인</a:t>
              </a: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함초롬바탕"/>
              </a:endParaRPr>
            </a:p>
          </p:txBody>
        </p:sp>
      </p:grpSp>
      <p:sp>
        <p:nvSpPr>
          <p:cNvPr id="22" name="직사각형 4"/>
          <p:cNvSpPr/>
          <p:nvPr/>
        </p:nvSpPr>
        <p:spPr>
          <a:xfrm>
            <a:off x="1421196" y="2734582"/>
            <a:ext cx="1273695" cy="2382107"/>
          </a:xfrm>
          <a:prstGeom prst="rect">
            <a:avLst/>
          </a:prstGeom>
          <a:noFill/>
          <a:ln w="28575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3" name="직사각형 42"/>
          <p:cNvSpPr/>
          <p:nvPr/>
        </p:nvSpPr>
        <p:spPr>
          <a:xfrm>
            <a:off x="1427858" y="2582640"/>
            <a:ext cx="1261545" cy="540590"/>
          </a:xfrm>
          <a:prstGeom prst="rect">
            <a:avLst/>
          </a:prstGeom>
          <a:solidFill>
            <a:srgbClr val="4b78d3">
              <a:alpha val="100000"/>
            </a:srgbClr>
          </a:solidFill>
          <a:ln w="12700" cap="flat" cmpd="sng" algn="ctr">
            <a:solidFill>
              <a:srgbClr val="4b78d3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직사각형 57"/>
          <p:cNvSpPr/>
          <p:nvPr/>
        </p:nvSpPr>
        <p:spPr>
          <a:xfrm>
            <a:off x="1502282" y="3323899"/>
            <a:ext cx="1115469" cy="438017"/>
          </a:xfrm>
          <a:prstGeom prst="rect">
            <a:avLst/>
          </a:prstGeom>
          <a:solidFill>
            <a:srgbClr val="e0eaf4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600" b="1">
                <a:latin typeface="맑은 고딕"/>
                <a:ea typeface="맑은 고딕"/>
                <a:cs typeface="맑은 고딕"/>
              </a:rPr>
              <a:t>카카오</a:t>
            </a:r>
            <a:endParaRPr kumimoji="0" lang="ko-KR" altLang="en-US" sz="1600" b="1" i="0" u="none" strike="noStrike" kern="1200" cap="none" spc="0" normalizeH="0" baseline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TextBox 61"/>
          <p:cNvSpPr txBox="1"/>
          <p:nvPr/>
        </p:nvSpPr>
        <p:spPr>
          <a:xfrm>
            <a:off x="1479946" y="2672431"/>
            <a:ext cx="1144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함초롬바탕"/>
              </a:rPr>
              <a:t>회원가입</a:t>
            </a:r>
            <a:endParaRPr kumimoji="0" lang="ko-KR" altLang="en-US" sz="16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5" name="직사각형 57"/>
          <p:cNvSpPr/>
          <p:nvPr/>
        </p:nvSpPr>
        <p:spPr>
          <a:xfrm>
            <a:off x="1506567" y="3904325"/>
            <a:ext cx="1115469" cy="498124"/>
          </a:xfrm>
          <a:prstGeom prst="rect">
            <a:avLst/>
          </a:prstGeom>
          <a:solidFill>
            <a:srgbClr val="e0eaf4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latin typeface="맑은 고딕"/>
                <a:ea typeface="맑은 고딕"/>
                <a:cs typeface="맑은 고딕"/>
              </a:rPr>
              <a:t>네이버</a:t>
            </a:r>
            <a:endParaRPr kumimoji="0" lang="ko-KR" altLang="en-US" sz="1600" b="1" i="0" u="none" strike="noStrike" kern="1200" cap="none" spc="0" normalizeH="0" baseline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직사각형 57"/>
          <p:cNvSpPr/>
          <p:nvPr/>
        </p:nvSpPr>
        <p:spPr>
          <a:xfrm>
            <a:off x="1522343" y="4510023"/>
            <a:ext cx="1115469" cy="498124"/>
          </a:xfrm>
          <a:prstGeom prst="rect">
            <a:avLst/>
          </a:prstGeom>
          <a:solidFill>
            <a:srgbClr val="e0eaf4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latin typeface="맑은 고딕"/>
                <a:ea typeface="맑은 고딕"/>
                <a:cs typeface="맑은 고딕"/>
              </a:rPr>
              <a:t>페이스북</a:t>
            </a:r>
            <a:endParaRPr kumimoji="0" lang="ko-KR" altLang="en-US" sz="1600" b="1" i="0" u="none" strike="noStrike" kern="1200" cap="none" spc="0" normalizeH="0" baseline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87500" y="108858"/>
            <a:ext cx="9229390" cy="6749142"/>
          </a:xfrm>
          <a:prstGeom prst="rect">
            <a:avLst/>
          </a:prstGeom>
          <a:solidFill>
            <a:srgbClr val="eeeff4"/>
          </a:solidFill>
          <a:ln w="2857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78449" y="1626529"/>
            <a:ext cx="8858616" cy="5108468"/>
          </a:xfrm>
          <a:prstGeom prst="rect">
            <a:avLst/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사각형: 둥근 모서리 9"/>
          <p:cNvSpPr/>
          <p:nvPr/>
        </p:nvSpPr>
        <p:spPr>
          <a:xfrm>
            <a:off x="3758393" y="112412"/>
            <a:ext cx="1451855" cy="105081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사각형: 둥근 모서리 10"/>
          <p:cNvSpPr/>
          <p:nvPr/>
        </p:nvSpPr>
        <p:spPr>
          <a:xfrm>
            <a:off x="6204341" y="189473"/>
            <a:ext cx="5718680" cy="9644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3405394" y="1818602"/>
            <a:ext cx="1561888" cy="1386187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17" name="직사각형 16"/>
          <p:cNvSpPr/>
          <p:nvPr/>
        </p:nvSpPr>
        <p:spPr>
          <a:xfrm>
            <a:off x="3086092" y="1316458"/>
            <a:ext cx="8843330" cy="385544"/>
          </a:xfrm>
          <a:prstGeom prst="rect">
            <a:avLst/>
          </a:prstGeom>
          <a:solidFill>
            <a:srgbClr val="273c6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/>
              <a:t>우당탕탕 플랫폼</a:t>
            </a:r>
            <a:endParaRPr lang="ko-KR" altLang="en-US" sz="1600" b="1"/>
          </a:p>
        </p:txBody>
      </p:sp>
      <p:sp>
        <p:nvSpPr>
          <p:cNvPr id="18" name="사각형: 둥근 모서리 17"/>
          <p:cNvSpPr/>
          <p:nvPr/>
        </p:nvSpPr>
        <p:spPr>
          <a:xfrm>
            <a:off x="3394828" y="1758946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방 만들기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9" name="사각형: 둥근 모서리 28"/>
          <p:cNvSpPr/>
          <p:nvPr/>
        </p:nvSpPr>
        <p:spPr>
          <a:xfrm>
            <a:off x="3733603" y="114101"/>
            <a:ext cx="1476645" cy="300695"/>
          </a:xfrm>
          <a:prstGeom prst="roundRect">
            <a:avLst>
              <a:gd name="adj" fmla="val 16667"/>
            </a:avLst>
          </a:prstGeom>
          <a:solidFill>
            <a:srgbClr val="626262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/>
              <a:t>SERVER</a:t>
            </a:r>
            <a:endParaRPr lang="ko-KR" altLang="en-US" sz="1600" b="1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0511" y="434151"/>
            <a:ext cx="552459" cy="55245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25012" y="564125"/>
            <a:ext cx="107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contents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15593" y="943020"/>
            <a:ext cx="1273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회의내용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17886" y="2222428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제목입력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6193" y="428317"/>
            <a:ext cx="599801" cy="71886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258640" y="645223"/>
            <a:ext cx="11372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100" b="1">
                <a:latin typeface="맑은 고딕"/>
                <a:ea typeface="맑은 고딕"/>
                <a:cs typeface="함초롬바탕"/>
              </a:rPr>
              <a:t>AWS</a:t>
            </a:r>
            <a:endParaRPr lang="en-US" altLang="ko-KR" sz="1100" b="1">
              <a:latin typeface="맑은 고딕"/>
              <a:ea typeface="맑은 고딕"/>
              <a:cs typeface="함초롬바탕"/>
            </a:endParaRPr>
          </a:p>
        </p:txBody>
      </p:sp>
      <p:cxnSp>
        <p:nvCxnSpPr>
          <p:cNvPr id="102" name="연결선: 꺾임 101"/>
          <p:cNvCxnSpPr>
            <a:stCxn id="4" idx="0"/>
            <a:endCxn id="10" idx="1"/>
          </p:cNvCxnSpPr>
          <p:nvPr/>
        </p:nvCxnSpPr>
        <p:spPr>
          <a:xfrm rot="5400000" flipH="1" flipV="1">
            <a:off x="2761126" y="-72856"/>
            <a:ext cx="286592" cy="1707942"/>
          </a:xfrm>
          <a:prstGeom prst="bentConnector2">
            <a:avLst/>
          </a:prstGeom>
          <a:ln w="19050">
            <a:solidFill>
              <a:srgbClr val="e01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그룹 222"/>
          <p:cNvGrpSpPr/>
          <p:nvPr/>
        </p:nvGrpSpPr>
        <p:grpSpPr>
          <a:xfrm rot="0">
            <a:off x="80372" y="2564145"/>
            <a:ext cx="1206626" cy="2503638"/>
            <a:chOff x="-3069" y="3289943"/>
            <a:chExt cx="1206626" cy="2503638"/>
          </a:xfrm>
        </p:grpSpPr>
        <p:sp>
          <p:nvSpPr>
            <p:cNvPr id="5" name="직사각형 5"/>
            <p:cNvSpPr/>
            <p:nvPr/>
          </p:nvSpPr>
          <p:spPr>
            <a:xfrm>
              <a:off x="17455" y="3289943"/>
              <a:ext cx="1179610" cy="2503638"/>
            </a:xfrm>
            <a:prstGeom prst="rect">
              <a:avLst/>
            </a:prstGeom>
            <a:noFill/>
            <a:ln w="28575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6" name="직사각형 41"/>
            <p:cNvSpPr/>
            <p:nvPr/>
          </p:nvSpPr>
          <p:spPr>
            <a:xfrm>
              <a:off x="20144" y="3298881"/>
              <a:ext cx="1168357" cy="467204"/>
            </a:xfrm>
            <a:prstGeom prst="rect">
              <a:avLst/>
            </a:prstGeom>
            <a:solidFill>
              <a:srgbClr val="4b78d3">
                <a:alpha val="100000"/>
              </a:srgbClr>
            </a:solidFill>
            <a:ln w="12700" cap="flat" cmpd="sng" algn="ctr">
              <a:solidFill>
                <a:srgbClr val="4b78d3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8" name="그림 4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11956" y="3835299"/>
              <a:ext cx="584732" cy="546241"/>
            </a:xfrm>
            <a:prstGeom prst="rect">
              <a:avLst/>
            </a:prstGeom>
          </p:spPr>
        </p:pic>
        <p:sp>
          <p:nvSpPr>
            <p:cNvPr id="20" name="TextBox 50"/>
            <p:cNvSpPr txBox="1"/>
            <p:nvPr/>
          </p:nvSpPr>
          <p:spPr>
            <a:xfrm>
              <a:off x="-3069" y="3358141"/>
              <a:ext cx="12066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함초롬바탕"/>
                </a:rPr>
                <a:t>USER</a:t>
              </a: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함초롬바탕"/>
              </a:endParaRPr>
            </a:p>
          </p:txBody>
        </p:sp>
        <p:sp>
          <p:nvSpPr>
            <p:cNvPr id="44" name="TextBox 46"/>
            <p:cNvSpPr txBox="1"/>
            <p:nvPr/>
          </p:nvSpPr>
          <p:spPr>
            <a:xfrm>
              <a:off x="98910" y="4418279"/>
              <a:ext cx="1010824" cy="277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함초롬바탕"/>
                </a:rPr>
                <a:t>비회원</a:t>
              </a:r>
              <a:endPara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endParaRPr>
            </a:p>
          </p:txBody>
        </p:sp>
        <p:sp>
          <p:nvSpPr>
            <p:cNvPr id="45" name="TextBox 47"/>
            <p:cNvSpPr txBox="1"/>
            <p:nvPr/>
          </p:nvSpPr>
          <p:spPr>
            <a:xfrm>
              <a:off x="226272" y="5409267"/>
              <a:ext cx="734012" cy="277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b="1" i="0" u="none" strike="noStrike" kern="1200" cap="none" spc="0" normalizeH="0" baseline="0">
                  <a:solidFill>
                    <a:srgbClr val="000000"/>
                  </a:solidFill>
                  <a:latin typeface="맑은 고딕"/>
                  <a:ea typeface="맑은 고딕"/>
                  <a:cs typeface="함초롬바탕"/>
                </a:rPr>
                <a:t>회원</a:t>
              </a:r>
              <a:endParaRPr kumimoji="0" lang="ko-KR" altLang="en-US" sz="16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함초롬바탕"/>
              </a:endParaRPr>
            </a:p>
          </p:txBody>
        </p:sp>
        <p:pic>
          <p:nvPicPr>
            <p:cNvPr id="329" name="그림 4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11956" y="4792692"/>
              <a:ext cx="584732" cy="546241"/>
            </a:xfrm>
            <a:prstGeom prst="rect">
              <a:avLst/>
            </a:prstGeom>
          </p:spPr>
        </p:pic>
      </p:grpSp>
      <p:cxnSp>
        <p:nvCxnSpPr>
          <p:cNvPr id="209" name="직선 화살표 연결선 208"/>
          <p:cNvCxnSpPr>
            <a:stCxn id="23" idx="0"/>
            <a:endCxn id="12" idx="2"/>
          </p:cNvCxnSpPr>
          <p:nvPr/>
        </p:nvCxnSpPr>
        <p:spPr>
          <a:xfrm flipH="1" flipV="1">
            <a:off x="2058044" y="2222537"/>
            <a:ext cx="587" cy="360103"/>
          </a:xfrm>
          <a:prstGeom prst="straightConnector1">
            <a:avLst/>
          </a:prstGeom>
          <a:ln w="19050">
            <a:solidFill>
              <a:srgbClr val="e01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사각형: 둥근 모서리 233"/>
          <p:cNvSpPr/>
          <p:nvPr/>
        </p:nvSpPr>
        <p:spPr>
          <a:xfrm>
            <a:off x="6201688" y="105794"/>
            <a:ext cx="5718680" cy="300695"/>
          </a:xfrm>
          <a:prstGeom prst="roundRect">
            <a:avLst>
              <a:gd name="adj" fmla="val 16667"/>
            </a:avLst>
          </a:prstGeom>
          <a:solidFill>
            <a:srgbClr val="626262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/>
              <a:t>데이터 베이스</a:t>
            </a:r>
            <a:endParaRPr lang="ko-KR" altLang="en-US" sz="1600" b="1"/>
          </a:p>
        </p:txBody>
      </p:sp>
      <p:sp>
        <p:nvSpPr>
          <p:cNvPr id="243" name="사각형: 둥근 모서리 242"/>
          <p:cNvSpPr/>
          <p:nvPr/>
        </p:nvSpPr>
        <p:spPr>
          <a:xfrm>
            <a:off x="5072410" y="1815252"/>
            <a:ext cx="1561888" cy="1386187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44" name="사각형: 둥근 모서리 243"/>
          <p:cNvSpPr/>
          <p:nvPr/>
        </p:nvSpPr>
        <p:spPr>
          <a:xfrm>
            <a:off x="5061844" y="1755596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방 입장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48" name="사각형: 둥근 모서리 247"/>
          <p:cNvSpPr/>
          <p:nvPr/>
        </p:nvSpPr>
        <p:spPr>
          <a:xfrm>
            <a:off x="6745871" y="1819395"/>
            <a:ext cx="1561888" cy="1386187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49" name="사각형: 둥근 모서리 248"/>
          <p:cNvSpPr/>
          <p:nvPr/>
        </p:nvSpPr>
        <p:spPr>
          <a:xfrm>
            <a:off x="6735305" y="1759739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회의생성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53" name="사각형: 둥근 모서리 252"/>
          <p:cNvSpPr/>
          <p:nvPr/>
        </p:nvSpPr>
        <p:spPr>
          <a:xfrm>
            <a:off x="8434578" y="1798347"/>
            <a:ext cx="1561888" cy="141744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54" name="사각형: 둥근 모서리 253"/>
          <p:cNvSpPr/>
          <p:nvPr/>
        </p:nvSpPr>
        <p:spPr>
          <a:xfrm>
            <a:off x="8424012" y="1738691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방 설정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58" name="사각형: 둥근 모서리 257"/>
          <p:cNvSpPr/>
          <p:nvPr/>
        </p:nvSpPr>
        <p:spPr>
          <a:xfrm>
            <a:off x="10120458" y="1815252"/>
            <a:ext cx="1561888" cy="1386187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59" name="사각형: 둥근 모서리 258"/>
          <p:cNvSpPr/>
          <p:nvPr/>
        </p:nvSpPr>
        <p:spPr>
          <a:xfrm>
            <a:off x="10109892" y="1755596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회의 목록 설정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3512018" y="256560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+mj-lt"/>
              </a:rPr>
              <a:t>KEY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3506150" y="2908772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+mj-lt"/>
              </a:rPr>
              <a:t>PW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7" name="직사각형 266"/>
          <p:cNvSpPr/>
          <p:nvPr/>
        </p:nvSpPr>
        <p:spPr>
          <a:xfrm>
            <a:off x="8543524" y="2206855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탈퇴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8537656" y="255002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수정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8531788" y="2893199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삭제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5174109" y="2374434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+mj-lt"/>
              </a:rPr>
              <a:t>KEY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5173583" y="273218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400" b="1">
                <a:solidFill>
                  <a:schemeClr val="tx1"/>
                </a:solidFill>
                <a:latin typeface="+mj-lt"/>
              </a:rPr>
              <a:t>PW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6811560" y="254190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제목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10216515" y="229568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수정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10216515" y="266648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삭제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3" name="사각형: 둥근 모서리 282"/>
          <p:cNvSpPr/>
          <p:nvPr/>
        </p:nvSpPr>
        <p:spPr>
          <a:xfrm>
            <a:off x="3394828" y="3508631"/>
            <a:ext cx="1561888" cy="314559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84" name="사각형: 둥근 모서리 283"/>
          <p:cNvSpPr/>
          <p:nvPr/>
        </p:nvSpPr>
        <p:spPr>
          <a:xfrm>
            <a:off x="3376969" y="3295969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방 리스트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85" name="직사각형 284"/>
          <p:cNvSpPr/>
          <p:nvPr/>
        </p:nvSpPr>
        <p:spPr>
          <a:xfrm>
            <a:off x="3497285" y="409780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방 번호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3497285" y="461762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방 이름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3490885" y="5137454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관리자 명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3488291" y="563856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참가 인원 수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5" name="사각형: 둥근 모서리 294"/>
          <p:cNvSpPr/>
          <p:nvPr/>
        </p:nvSpPr>
        <p:spPr>
          <a:xfrm>
            <a:off x="5085610" y="3504222"/>
            <a:ext cx="1561888" cy="314559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296" name="사각형: 둥근 모서리 295"/>
          <p:cNvSpPr/>
          <p:nvPr/>
        </p:nvSpPr>
        <p:spPr>
          <a:xfrm>
            <a:off x="5067751" y="3291560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회의 목록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5196248" y="4405923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번호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8" name="직사각형 297"/>
          <p:cNvSpPr/>
          <p:nvPr/>
        </p:nvSpPr>
        <p:spPr>
          <a:xfrm>
            <a:off x="5188859" y="4917685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명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9" name="직사각형 298"/>
          <p:cNvSpPr/>
          <p:nvPr/>
        </p:nvSpPr>
        <p:spPr>
          <a:xfrm>
            <a:off x="5182459" y="5437512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호스트 명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1" name="사각형: 둥근 모서리 300"/>
          <p:cNvSpPr/>
          <p:nvPr/>
        </p:nvSpPr>
        <p:spPr>
          <a:xfrm>
            <a:off x="6776392" y="3499813"/>
            <a:ext cx="1561888" cy="314559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302" name="사각형: 둥근 모서리 301"/>
          <p:cNvSpPr/>
          <p:nvPr/>
        </p:nvSpPr>
        <p:spPr>
          <a:xfrm>
            <a:off x="6758533" y="3287151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회의 내용 목록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03" name="직사각형 302"/>
          <p:cNvSpPr/>
          <p:nvPr/>
        </p:nvSpPr>
        <p:spPr>
          <a:xfrm>
            <a:off x="6875049" y="4405923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번호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4" name="직사각형 303"/>
          <p:cNvSpPr/>
          <p:nvPr/>
        </p:nvSpPr>
        <p:spPr>
          <a:xfrm>
            <a:off x="6875049" y="492575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회의 명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5" name="직사각형 304"/>
          <p:cNvSpPr/>
          <p:nvPr/>
        </p:nvSpPr>
        <p:spPr>
          <a:xfrm>
            <a:off x="6868649" y="544557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날짜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7" name="사각형: 둥근 모서리 306"/>
          <p:cNvSpPr/>
          <p:nvPr/>
        </p:nvSpPr>
        <p:spPr>
          <a:xfrm>
            <a:off x="8467174" y="3495404"/>
            <a:ext cx="1561888" cy="314559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308" name="사각형: 둥근 모서리 307"/>
          <p:cNvSpPr/>
          <p:nvPr/>
        </p:nvSpPr>
        <p:spPr>
          <a:xfrm>
            <a:off x="8449315" y="3282742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진행 중 회의 방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8577020" y="3746149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비디오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켜기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8586043" y="4417274"/>
            <a:ext cx="1342196" cy="439743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음성 변환 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텍스트 목록 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1" name="직사각형 310"/>
          <p:cNvSpPr/>
          <p:nvPr/>
        </p:nvSpPr>
        <p:spPr>
          <a:xfrm>
            <a:off x="8579562" y="491034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음성녹음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시작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3" name="사각형: 둥근 모서리 312"/>
          <p:cNvSpPr/>
          <p:nvPr/>
        </p:nvSpPr>
        <p:spPr>
          <a:xfrm>
            <a:off x="10157956" y="3490995"/>
            <a:ext cx="1561888" cy="3145599"/>
          </a:xfrm>
          <a:prstGeom prst="roundRect">
            <a:avLst>
              <a:gd name="adj" fmla="val 9919"/>
            </a:avLst>
          </a:prstGeom>
          <a:solidFill>
            <a:schemeClr val="bg1"/>
          </a:solidFill>
          <a:ln w="190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1400"/>
          </a:p>
        </p:txBody>
      </p:sp>
      <p:sp>
        <p:nvSpPr>
          <p:cNvPr id="314" name="사각형: 둥근 모서리 313"/>
          <p:cNvSpPr/>
          <p:nvPr/>
        </p:nvSpPr>
        <p:spPr>
          <a:xfrm>
            <a:off x="10140097" y="3278333"/>
            <a:ext cx="1555443" cy="385545"/>
          </a:xfrm>
          <a:prstGeom prst="roundRect">
            <a:avLst>
              <a:gd name="adj" fmla="val 16667"/>
            </a:avLst>
          </a:prstGeom>
          <a:solidFill>
            <a:srgbClr val="2b82c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회의 내용 방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10239207" y="3919808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회의 내용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목록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10239207" y="4270675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메모 목록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7" name="직사각형 316"/>
          <p:cNvSpPr/>
          <p:nvPr/>
        </p:nvSpPr>
        <p:spPr>
          <a:xfrm>
            <a:off x="10246720" y="5030837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메모 수정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8" name="직사각형 317"/>
          <p:cNvSpPr/>
          <p:nvPr/>
        </p:nvSpPr>
        <p:spPr>
          <a:xfrm>
            <a:off x="10230304" y="4653409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메모 입력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9" name="직사각형 318"/>
          <p:cNvSpPr/>
          <p:nvPr/>
        </p:nvSpPr>
        <p:spPr>
          <a:xfrm>
            <a:off x="8586043" y="4075346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비디오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끄기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8577020" y="5252834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음성녹음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정지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1" name="직사각형 320"/>
          <p:cNvSpPr/>
          <p:nvPr/>
        </p:nvSpPr>
        <p:spPr>
          <a:xfrm>
            <a:off x="8578683" y="5571165"/>
            <a:ext cx="1371075" cy="310169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50" b="1">
                <a:solidFill>
                  <a:schemeClr val="tx1"/>
                </a:solidFill>
                <a:latin typeface="+mj-lt"/>
              </a:rPr>
              <a:t>음성녹음</a:t>
            </a:r>
            <a:r>
              <a:rPr lang="en-US" altLang="ko-KR" sz="125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250" b="1">
                <a:solidFill>
                  <a:schemeClr val="tx1"/>
                </a:solidFill>
                <a:latin typeface="+mj-lt"/>
              </a:rPr>
              <a:t>보내기</a:t>
            </a:r>
            <a:r>
              <a:rPr lang="en-US" altLang="ko-KR" sz="125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2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8586043" y="5954114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마이크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켜기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8570423" y="6280570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마이크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(</a:t>
            </a:r>
            <a:r>
              <a:rPr lang="ko-KR" altLang="en-US" sz="1300" b="1">
                <a:solidFill>
                  <a:schemeClr val="tx1"/>
                </a:solidFill>
                <a:latin typeface="+mj-lt"/>
              </a:rPr>
              <a:t>끄기</a:t>
            </a:r>
            <a:r>
              <a:rPr lang="en-US" altLang="ko-KR" sz="1300" b="1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10246720" y="5413571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j-lt"/>
              </a:rPr>
              <a:t>메모 삭제</a:t>
            </a:r>
            <a:endParaRPr lang="ko-KR" altLang="en-US" sz="1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10252983" y="5792759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회의 내용 수정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7" name="직사각형 326"/>
          <p:cNvSpPr/>
          <p:nvPr/>
        </p:nvSpPr>
        <p:spPr>
          <a:xfrm>
            <a:off x="10246720" y="6172369"/>
            <a:ext cx="1342196" cy="251177"/>
          </a:xfrm>
          <a:prstGeom prst="rect">
            <a:avLst/>
          </a:prstGeom>
          <a:solidFill>
            <a:srgbClr val="e0eaf4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300" b="1">
                <a:solidFill>
                  <a:schemeClr val="tx1"/>
                </a:solidFill>
                <a:latin typeface="+mj-lt"/>
              </a:rPr>
              <a:t>회의 내용 삭제</a:t>
            </a:r>
            <a:endParaRPr lang="ko-KR" altLang="en-US" sz="13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0" name="그림 3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04656" y="434786"/>
            <a:ext cx="552459" cy="552459"/>
          </a:xfrm>
          <a:prstGeom prst="rect">
            <a:avLst/>
          </a:prstGeom>
        </p:spPr>
      </p:pic>
      <p:sp>
        <p:nvSpPr>
          <p:cNvPr id="331" name="TextBox 330"/>
          <p:cNvSpPr txBox="1"/>
          <p:nvPr/>
        </p:nvSpPr>
        <p:spPr>
          <a:xfrm>
            <a:off x="7101779" y="566510"/>
            <a:ext cx="759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list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910171" y="937866"/>
            <a:ext cx="11361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방참여목록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pic>
        <p:nvPicPr>
          <p:cNvPr id="333" name="그림 3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44140" y="437285"/>
            <a:ext cx="552459" cy="552459"/>
          </a:xfrm>
          <a:prstGeom prst="rect">
            <a:avLst/>
          </a:prstGeom>
        </p:spPr>
      </p:pic>
      <p:sp>
        <p:nvSpPr>
          <p:cNvPr id="334" name="TextBox 333"/>
          <p:cNvSpPr txBox="1"/>
          <p:nvPr/>
        </p:nvSpPr>
        <p:spPr>
          <a:xfrm>
            <a:off x="7786610" y="586821"/>
            <a:ext cx="107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meeting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7671003" y="941682"/>
            <a:ext cx="1273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회의목록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44410" y="436808"/>
            <a:ext cx="552459" cy="552459"/>
          </a:xfrm>
          <a:prstGeom prst="rect">
            <a:avLst/>
          </a:prstGeom>
        </p:spPr>
      </p:pic>
      <p:sp>
        <p:nvSpPr>
          <p:cNvPr id="337" name="TextBox 336"/>
          <p:cNvSpPr txBox="1"/>
          <p:nvPr/>
        </p:nvSpPr>
        <p:spPr>
          <a:xfrm>
            <a:off x="8590112" y="506578"/>
            <a:ext cx="1078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meeting</a:t>
            </a:r>
            <a:endParaRPr lang="en-US" altLang="ko-KR" sz="1200" b="1">
              <a:latin typeface="맑은 고딕"/>
              <a:ea typeface="맑은 고딕"/>
              <a:cs typeface="함초롬바탕"/>
            </a:endParaRPr>
          </a:p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Room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8488618" y="937839"/>
            <a:ext cx="1273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회의방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pic>
        <p:nvPicPr>
          <p:cNvPr id="339" name="그림 3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92987" y="430261"/>
            <a:ext cx="552459" cy="552459"/>
          </a:xfrm>
          <a:prstGeom prst="rect">
            <a:avLst/>
          </a:prstGeom>
        </p:spPr>
      </p:pic>
      <p:sp>
        <p:nvSpPr>
          <p:cNvPr id="340" name="TextBox 339"/>
          <p:cNvSpPr txBox="1"/>
          <p:nvPr/>
        </p:nvSpPr>
        <p:spPr>
          <a:xfrm>
            <a:off x="9339227" y="567990"/>
            <a:ext cx="107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reply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9487099" y="933993"/>
            <a:ext cx="7879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회의메모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pic>
        <p:nvPicPr>
          <p:cNvPr id="342" name="그림 34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324005" y="431333"/>
            <a:ext cx="552459" cy="552459"/>
          </a:xfrm>
          <a:prstGeom prst="rect">
            <a:avLst/>
          </a:prstGeom>
        </p:spPr>
      </p:pic>
      <p:sp>
        <p:nvSpPr>
          <p:cNvPr id="343" name="TextBox 342"/>
          <p:cNvSpPr txBox="1"/>
          <p:nvPr/>
        </p:nvSpPr>
        <p:spPr>
          <a:xfrm>
            <a:off x="10069789" y="597448"/>
            <a:ext cx="107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room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9972298" y="937455"/>
            <a:ext cx="1273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방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pic>
        <p:nvPicPr>
          <p:cNvPr id="345" name="그림 34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130535" y="438452"/>
            <a:ext cx="552459" cy="552459"/>
          </a:xfrm>
          <a:prstGeom prst="rect">
            <a:avLst/>
          </a:prstGeom>
        </p:spPr>
      </p:pic>
      <p:sp>
        <p:nvSpPr>
          <p:cNvPr id="346" name="TextBox 345"/>
          <p:cNvSpPr txBox="1"/>
          <p:nvPr/>
        </p:nvSpPr>
        <p:spPr>
          <a:xfrm>
            <a:off x="10867498" y="602932"/>
            <a:ext cx="10785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>
                <a:latin typeface="맑은 고딕"/>
                <a:ea typeface="맑은 고딕"/>
                <a:cs typeface="함초롬바탕"/>
              </a:rPr>
              <a:t>user</a:t>
            </a:r>
            <a:endParaRPr lang="ko-KR" altLang="en-US" sz="1200" b="1">
              <a:latin typeface="맑은 고딕"/>
              <a:ea typeface="맑은 고딕"/>
              <a:cs typeface="함초롬바탕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10772322" y="930257"/>
            <a:ext cx="12735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100" b="1">
                <a:latin typeface="맑은 고딕"/>
                <a:ea typeface="맑은 고딕"/>
                <a:cs typeface="함초롬바탕"/>
              </a:rPr>
              <a:t>회원개인정보</a:t>
            </a:r>
            <a:endParaRPr lang="ko-KR" altLang="en-US" sz="1100" b="1">
              <a:latin typeface="맑은 고딕"/>
              <a:ea typeface="맑은 고딕"/>
              <a:cs typeface="함초롬바탕"/>
            </a:endParaRPr>
          </a:p>
        </p:txBody>
      </p:sp>
      <p:cxnSp>
        <p:nvCxnSpPr>
          <p:cNvPr id="350" name="직선 화살표 연결선 349"/>
          <p:cNvCxnSpPr/>
          <p:nvPr/>
        </p:nvCxnSpPr>
        <p:spPr>
          <a:xfrm>
            <a:off x="1010196" y="3479923"/>
            <a:ext cx="414444" cy="0"/>
          </a:xfrm>
          <a:prstGeom prst="straightConnector1">
            <a:avLst/>
          </a:prstGeom>
          <a:ln w="19050">
            <a:solidFill>
              <a:srgbClr val="e01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/>
          <p:cNvCxnSpPr/>
          <p:nvPr/>
        </p:nvCxnSpPr>
        <p:spPr>
          <a:xfrm>
            <a:off x="1005234" y="4391938"/>
            <a:ext cx="414444" cy="0"/>
          </a:xfrm>
          <a:prstGeom prst="straightConnector1">
            <a:avLst/>
          </a:prstGeom>
          <a:ln w="19050">
            <a:solidFill>
              <a:srgbClr val="e012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164"/>
          <p:cNvCxnSpPr/>
          <p:nvPr/>
        </p:nvCxnSpPr>
        <p:spPr>
          <a:xfrm rot="10800000">
            <a:off x="5153026" y="619124"/>
            <a:ext cx="1114424" cy="0"/>
          </a:xfrm>
          <a:prstGeom prst="straightConnector1">
            <a:avLst/>
          </a:prstGeom>
          <a:noFill/>
          <a:ln w="28575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triangle"/>
          </a:ln>
        </p:spPr>
      </p:cxnSp>
      <p:cxnSp>
        <p:nvCxnSpPr>
          <p:cNvPr id="364" name=""/>
          <p:cNvCxnSpPr/>
          <p:nvPr/>
        </p:nvCxnSpPr>
        <p:spPr>
          <a:xfrm rot="16200000">
            <a:off x="4219575" y="1228725"/>
            <a:ext cx="304800" cy="0"/>
          </a:xfrm>
          <a:prstGeom prst="straightConnector1">
            <a:avLst/>
          </a:prstGeom>
          <a:ln w="25400">
            <a:solidFill>
              <a:srgbClr val="e012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"/>
          <p:cNvCxnSpPr/>
          <p:nvPr/>
        </p:nvCxnSpPr>
        <p:spPr>
          <a:xfrm flipV="1">
            <a:off x="4371976" y="1333500"/>
            <a:ext cx="7105649" cy="33337"/>
          </a:xfrm>
          <a:prstGeom prst="line">
            <a:avLst/>
          </a:prstGeom>
          <a:ln w="25400">
            <a:solidFill>
              <a:srgbClr val="e01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"/>
          <p:cNvCxnSpPr/>
          <p:nvPr/>
        </p:nvCxnSpPr>
        <p:spPr>
          <a:xfrm rot="16200000">
            <a:off x="6524625" y="121920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67" name=""/>
          <p:cNvCxnSpPr/>
          <p:nvPr/>
        </p:nvCxnSpPr>
        <p:spPr>
          <a:xfrm rot="16200000">
            <a:off x="7334250" y="1209675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68" name=""/>
          <p:cNvCxnSpPr/>
          <p:nvPr/>
        </p:nvCxnSpPr>
        <p:spPr>
          <a:xfrm rot="16200000">
            <a:off x="8201025" y="121920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69" name=""/>
          <p:cNvCxnSpPr/>
          <p:nvPr/>
        </p:nvCxnSpPr>
        <p:spPr>
          <a:xfrm rot="16200000">
            <a:off x="8991600" y="120015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70" name=""/>
          <p:cNvCxnSpPr/>
          <p:nvPr/>
        </p:nvCxnSpPr>
        <p:spPr>
          <a:xfrm rot="16200000">
            <a:off x="9763125" y="120015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71" name=""/>
          <p:cNvCxnSpPr/>
          <p:nvPr/>
        </p:nvCxnSpPr>
        <p:spPr>
          <a:xfrm rot="16200000">
            <a:off x="10496550" y="118110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72" name=""/>
          <p:cNvCxnSpPr/>
          <p:nvPr/>
        </p:nvCxnSpPr>
        <p:spPr>
          <a:xfrm rot="16200000">
            <a:off x="11315700" y="1200150"/>
            <a:ext cx="3048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73" name=""/>
          <p:cNvCxnSpPr/>
          <p:nvPr/>
        </p:nvCxnSpPr>
        <p:spPr>
          <a:xfrm>
            <a:off x="2928938" y="3238500"/>
            <a:ext cx="8053386" cy="9525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  <p:cxnSp>
        <p:nvCxnSpPr>
          <p:cNvPr id="374" name=""/>
          <p:cNvCxnSpPr/>
          <p:nvPr/>
        </p:nvCxnSpPr>
        <p:spPr>
          <a:xfrm>
            <a:off x="3454977" y="1601931"/>
            <a:ext cx="7483187" cy="8659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  <p:cxnSp>
        <p:nvCxnSpPr>
          <p:cNvPr id="378" name=""/>
          <p:cNvCxnSpPr/>
          <p:nvPr/>
        </p:nvCxnSpPr>
        <p:spPr>
          <a:xfrm rot="16200000" flipH="1">
            <a:off x="1729214" y="2052211"/>
            <a:ext cx="2409825" cy="853"/>
          </a:xfrm>
          <a:prstGeom prst="line">
            <a:avLst/>
          </a:prstGeom>
          <a:ln w="25400">
            <a:solidFill>
              <a:srgbClr val="e01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"/>
          <p:cNvCxnSpPr/>
          <p:nvPr/>
        </p:nvCxnSpPr>
        <p:spPr>
          <a:xfrm rot="16200000" flipH="1">
            <a:off x="4015153" y="3333750"/>
            <a:ext cx="190500" cy="0"/>
          </a:xfrm>
          <a:prstGeom prst="straightConnector1">
            <a:avLst/>
          </a:prstGeom>
          <a:ln w="25400">
            <a:solidFill>
              <a:srgbClr val="e012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"/>
          <p:cNvCxnSpPr/>
          <p:nvPr/>
        </p:nvCxnSpPr>
        <p:spPr>
          <a:xfrm rot="16200000" flipH="1">
            <a:off x="5738445" y="3333750"/>
            <a:ext cx="1905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82" name=""/>
          <p:cNvCxnSpPr/>
          <p:nvPr/>
        </p:nvCxnSpPr>
        <p:spPr>
          <a:xfrm rot="16200000" flipH="1">
            <a:off x="7480787" y="3333750"/>
            <a:ext cx="1905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83" name=""/>
          <p:cNvCxnSpPr/>
          <p:nvPr/>
        </p:nvCxnSpPr>
        <p:spPr>
          <a:xfrm rot="16200000" flipH="1">
            <a:off x="9143998" y="3333750"/>
            <a:ext cx="1905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84" name=""/>
          <p:cNvCxnSpPr/>
          <p:nvPr/>
        </p:nvCxnSpPr>
        <p:spPr>
          <a:xfrm rot="16200000" flipH="1">
            <a:off x="10895134" y="3333750"/>
            <a:ext cx="190500" cy="0"/>
          </a:xfrm>
          <a:prstGeom prst="straightConnector1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  <a:tailEnd type="arrow"/>
          </a:ln>
        </p:spPr>
      </p:cxnSp>
      <p:cxnSp>
        <p:nvCxnSpPr>
          <p:cNvPr id="390" name=""/>
          <p:cNvCxnSpPr/>
          <p:nvPr/>
        </p:nvCxnSpPr>
        <p:spPr>
          <a:xfrm rot="16200000" flipV="1">
            <a:off x="3173557" y="1320511"/>
            <a:ext cx="588818" cy="8658"/>
          </a:xfrm>
          <a:prstGeom prst="line">
            <a:avLst/>
          </a:prstGeom>
          <a:ln w="25400">
            <a:solidFill>
              <a:srgbClr val="e01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"/>
          <p:cNvCxnSpPr/>
          <p:nvPr/>
        </p:nvCxnSpPr>
        <p:spPr>
          <a:xfrm flipV="1">
            <a:off x="3472296" y="1030431"/>
            <a:ext cx="355022" cy="8658"/>
          </a:xfrm>
          <a:prstGeom prst="straightConnector1">
            <a:avLst/>
          </a:prstGeom>
          <a:ln w="25400">
            <a:solidFill>
              <a:srgbClr val="e012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"/>
          <p:cNvCxnSpPr/>
          <p:nvPr/>
        </p:nvCxnSpPr>
        <p:spPr>
          <a:xfrm flipV="1">
            <a:off x="2942359" y="848591"/>
            <a:ext cx="848591" cy="8659"/>
          </a:xfrm>
          <a:prstGeom prst="line">
            <a:avLst/>
          </a:prstGeom>
          <a:ln w="25400">
            <a:solidFill>
              <a:srgbClr val="e01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"/>
          <p:cNvCxnSpPr/>
          <p:nvPr/>
        </p:nvCxnSpPr>
        <p:spPr>
          <a:xfrm rot="5400000">
            <a:off x="4062846" y="1701511"/>
            <a:ext cx="190500" cy="8658"/>
          </a:xfrm>
          <a:prstGeom prst="line">
            <a:avLst/>
          </a:prstGeom>
          <a:ln w="25400">
            <a:solidFill>
              <a:srgbClr val="e012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"/>
          <p:cNvCxnSpPr/>
          <p:nvPr/>
        </p:nvCxnSpPr>
        <p:spPr>
          <a:xfrm rot="5400000">
            <a:off x="5721928" y="1702377"/>
            <a:ext cx="190500" cy="8658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  <p:cxnSp>
        <p:nvCxnSpPr>
          <p:cNvPr id="400" name=""/>
          <p:cNvCxnSpPr/>
          <p:nvPr/>
        </p:nvCxnSpPr>
        <p:spPr>
          <a:xfrm rot="5400000">
            <a:off x="7389668" y="1709304"/>
            <a:ext cx="190500" cy="8658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  <p:cxnSp>
        <p:nvCxnSpPr>
          <p:cNvPr id="401" name=""/>
          <p:cNvCxnSpPr/>
          <p:nvPr/>
        </p:nvCxnSpPr>
        <p:spPr>
          <a:xfrm rot="5400000">
            <a:off x="9112828" y="1698913"/>
            <a:ext cx="190500" cy="8658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  <p:cxnSp>
        <p:nvCxnSpPr>
          <p:cNvPr id="402" name=""/>
          <p:cNvCxnSpPr/>
          <p:nvPr/>
        </p:nvCxnSpPr>
        <p:spPr>
          <a:xfrm rot="5400000">
            <a:off x="10818670" y="1698914"/>
            <a:ext cx="190500" cy="8658"/>
          </a:xfrm>
          <a:prstGeom prst="line">
            <a:avLst/>
          </a:prstGeom>
          <a:noFill/>
          <a:ln w="25400" cap="flat" cmpd="sng" algn="ctr">
            <a:solidFill>
              <a:srgbClr val="e01265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435427" y="1153886"/>
            <a:ext cx="11389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4000" b="0" i="0" u="none" strike="noStrike" kern="1200" cap="none" spc="0" normalizeH="0" baseline="0">
                <a:solidFill>
                  <a:srgbClr val="262626"/>
                </a:solidFill>
                <a:latin typeface="Arial"/>
                <a:ea typeface="Arial Unicode MS"/>
                <a:cs typeface="Arial"/>
              </a:rPr>
              <a:t>개발 환경</a:t>
            </a:r>
            <a:endParaRPr kumimoji="0" lang="ko-KR" altLang="en-US" sz="4000" b="0" i="0" u="none" strike="noStrike" kern="1200" cap="none" spc="0" normalizeH="0" baseline="0">
              <a:solidFill>
                <a:srgbClr val="262626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4063" y="1827516"/>
            <a:ext cx="4600390" cy="453940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56464" y="2510034"/>
            <a:ext cx="1809749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>
                <a:latin typeface="Verdana"/>
              </a:rPr>
              <a:t>개발도구</a:t>
            </a:r>
            <a:endParaRPr lang="ko-KR" altLang="en-US" sz="1200">
              <a:latin typeface="Verdana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1639631" y="2330117"/>
            <a:ext cx="3383056" cy="740519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6464" y="3457349"/>
            <a:ext cx="18097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Verdana"/>
              </a:rPr>
              <a:t>개발언어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1639631" y="3277432"/>
            <a:ext cx="3383056" cy="740519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047" y="4562249"/>
            <a:ext cx="1809749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Verdana"/>
              </a:rPr>
              <a:t>개발도구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1650214" y="4382332"/>
            <a:ext cx="3383056" cy="740519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3274" y="4425577"/>
            <a:ext cx="775441" cy="6397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2278" y="3319216"/>
            <a:ext cx="460129" cy="6491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1338" y="3285651"/>
            <a:ext cx="682309" cy="6823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93034" y="4461933"/>
            <a:ext cx="628650" cy="6286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28692" y="3314110"/>
            <a:ext cx="649165" cy="64916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846257" y="5404464"/>
            <a:ext cx="581415" cy="5814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6464" y="5504830"/>
            <a:ext cx="1809749" cy="36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000000"/>
                </a:solidFill>
                <a:latin typeface="Verdana"/>
              </a:rPr>
              <a:t>개발도구</a:t>
            </a:r>
            <a:endParaRPr kumimoji="0" lang="ko-KR" altLang="en-US" sz="1200" b="0" i="0" u="none" strike="noStrike" kern="1200" cap="none" spc="0" normalizeH="0" baseline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30" name="사각형: 둥근 모서리 29"/>
          <p:cNvSpPr/>
          <p:nvPr/>
        </p:nvSpPr>
        <p:spPr>
          <a:xfrm>
            <a:off x="1639631" y="5324913"/>
            <a:ext cx="3383056" cy="740519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/>
          <a:srcRect l="9280" t="17430" r="-2260" b="13830"/>
          <a:stretch>
            <a:fillRect/>
          </a:stretch>
        </p:blipFill>
        <p:spPr>
          <a:xfrm>
            <a:off x="2544404" y="5427358"/>
            <a:ext cx="768433" cy="56810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rcRect l="5810" t="32490" r="9040" b="23050"/>
          <a:stretch>
            <a:fillRect/>
          </a:stretch>
        </p:blipFill>
        <p:spPr>
          <a:xfrm>
            <a:off x="4004407" y="5540874"/>
            <a:ext cx="785119" cy="409878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334948" y="5424958"/>
            <a:ext cx="568107" cy="56810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1"/>
          <a:srcRect l="24070" t="4520" r="20650" b="1970"/>
          <a:stretch>
            <a:fillRect/>
          </a:stretch>
        </p:blipFill>
        <p:spPr>
          <a:xfrm>
            <a:off x="5692800" y="3691414"/>
            <a:ext cx="1075536" cy="991963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7095583" y="2069207"/>
            <a:ext cx="4417235" cy="407152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8" name="사각형: 둥근 모서리 47"/>
          <p:cNvSpPr/>
          <p:nvPr/>
        </p:nvSpPr>
        <p:spPr>
          <a:xfrm>
            <a:off x="7378426" y="2813740"/>
            <a:ext cx="3854271" cy="3137185"/>
          </a:xfrm>
          <a:prstGeom prst="roundRect">
            <a:avLst>
              <a:gd name="adj" fmla="val 923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2"/>
          <a:srcRect l="11740" r="12200" b="7230"/>
          <a:stretch>
            <a:fillRect/>
          </a:stretch>
        </p:blipFill>
        <p:spPr>
          <a:xfrm>
            <a:off x="7616931" y="4651092"/>
            <a:ext cx="829360" cy="101145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58588" y="4807825"/>
            <a:ext cx="939944" cy="486495"/>
          </a:xfrm>
          <a:prstGeom prst="rect">
            <a:avLst/>
          </a:prstGeom>
        </p:spPr>
      </p:pic>
      <p:sp>
        <p:nvSpPr>
          <p:cNvPr id="54" name="사각형: 둥근 모서리 53"/>
          <p:cNvSpPr/>
          <p:nvPr/>
        </p:nvSpPr>
        <p:spPr>
          <a:xfrm>
            <a:off x="1027960" y="1521377"/>
            <a:ext cx="1648836" cy="624276"/>
          </a:xfrm>
          <a:prstGeom prst="roundRect">
            <a:avLst>
              <a:gd name="adj" fmla="val 16667"/>
            </a:avLst>
          </a:prstGeom>
          <a:solidFill>
            <a:srgbClr val="0088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/>
              <a:t>개발환경</a:t>
            </a:r>
            <a:endParaRPr lang="ko-KR" altLang="en-US"/>
          </a:p>
        </p:txBody>
      </p:sp>
      <p:sp>
        <p:nvSpPr>
          <p:cNvPr id="58" name="사각형: 둥근 모서리 57"/>
          <p:cNvSpPr/>
          <p:nvPr/>
        </p:nvSpPr>
        <p:spPr>
          <a:xfrm>
            <a:off x="7898922" y="2633823"/>
            <a:ext cx="2190771" cy="46882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>
                <a:solidFill>
                  <a:schemeClr val="tx1"/>
                </a:solidFill>
              </a:rPr>
              <a:t> Elastic beanstalk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16921" y="5355209"/>
            <a:ext cx="1276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Amazon RDS</a:t>
            </a:r>
            <a:endParaRPr lang="ko-KR" altLang="en-US" sz="1400"/>
          </a:p>
        </p:txBody>
      </p:sp>
      <p:sp>
        <p:nvSpPr>
          <p:cNvPr id="62" name="사각형: 둥근 모서리 61"/>
          <p:cNvSpPr/>
          <p:nvPr/>
        </p:nvSpPr>
        <p:spPr>
          <a:xfrm>
            <a:off x="8454804" y="3251020"/>
            <a:ext cx="1698791" cy="1091329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3" name="사각형: 둥근 모서리 62"/>
          <p:cNvSpPr/>
          <p:nvPr/>
        </p:nvSpPr>
        <p:spPr>
          <a:xfrm>
            <a:off x="7525633" y="4552338"/>
            <a:ext cx="1698791" cy="1256198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64" name="사각형: 둥근 모서리 63"/>
          <p:cNvSpPr/>
          <p:nvPr/>
        </p:nvSpPr>
        <p:spPr>
          <a:xfrm>
            <a:off x="9379165" y="4553055"/>
            <a:ext cx="1698791" cy="1256198"/>
          </a:xfrm>
          <a:prstGeom prst="roundRect">
            <a:avLst>
              <a:gd name="adj" fmla="val 16667"/>
            </a:avLst>
          </a:prstGeom>
          <a:noFill/>
          <a:ln w="12700" cap="flat" cmpd="sng" algn="ctr">
            <a:solidFill>
              <a:srgbClr val="265a5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579239" y="2539489"/>
            <a:ext cx="444963" cy="62427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48014" y="3402428"/>
            <a:ext cx="656185" cy="78496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274425" y="3565362"/>
            <a:ext cx="9089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Amazon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S3</a:t>
            </a:r>
            <a:endParaRPr lang="ko-KR" altLang="en-US" sz="140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/>
          <a:srcRect l="1860" t="10570" r="2140" b="8000"/>
          <a:stretch>
            <a:fillRect/>
          </a:stretch>
        </p:blipFill>
        <p:spPr>
          <a:xfrm>
            <a:off x="7378426" y="1535535"/>
            <a:ext cx="1453778" cy="92491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4" name="직사각형 73"/>
          <p:cNvSpPr/>
          <p:nvPr/>
        </p:nvSpPr>
        <p:spPr>
          <a:xfrm>
            <a:off x="5587296" y="3587869"/>
            <a:ext cx="1223662" cy="112732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587296" y="4787488"/>
            <a:ext cx="121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형상관리</a:t>
            </a:r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8398635" y="4895210"/>
            <a:ext cx="875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/>
              <a:t>Amazon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EC2</a:t>
            </a:r>
            <a:endParaRPr lang="ko-KR" altLang="en-US" sz="140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759943" y="2397441"/>
            <a:ext cx="684728" cy="59381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677857" y="2375890"/>
            <a:ext cx="1236137" cy="64897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3485212" y="3308547"/>
            <a:ext cx="1573937" cy="705658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240946" y="2334578"/>
            <a:ext cx="1667843" cy="700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 noTextEdit="1"/>
          </p:cNvSpPr>
          <p:nvPr>
            <p:ph type="pic" idx="13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Picture Placeholder 2"/>
          <p:cNvSpPr>
            <a:spLocks noGrp="1" noTextEdit="1"/>
          </p:cNvSpPr>
          <p:nvPr>
            <p:ph type="pic" idx="14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Picture Placeholder 2"/>
          <p:cNvSpPr>
            <a:spLocks noGrp="1" noTextEdit="1"/>
          </p:cNvSpPr>
          <p:nvPr>
            <p:ph type="pic" idx="15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1361" y="5395740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3946" y="839260"/>
            <a:ext cx="4572252" cy="5481261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1611705" y="1712614"/>
            <a:ext cx="5526386" cy="3781707"/>
          </a:xfrm>
          <a:prstGeom prst="rect">
            <a:avLst/>
          </a:prstGeom>
          <a:solidFill>
            <a:srgbClr val="357d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7128660" y="1703183"/>
            <a:ext cx="2885792" cy="3781707"/>
          </a:xfrm>
          <a:prstGeom prst="round1Rect">
            <a:avLst>
              <a:gd name="adj" fmla="val 16667"/>
            </a:avLst>
          </a:prstGeom>
          <a:solidFill>
            <a:srgbClr val="357db0">
              <a:alpha val="73000"/>
            </a:srgb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7" name="Title 11"/>
          <p:cNvSpPr>
            <a:spLocks noGrp="1"/>
          </p:cNvSpPr>
          <p:nvPr/>
        </p:nvSpPr>
        <p:spPr>
          <a:xfrm>
            <a:off x="2885924" y="2427771"/>
            <a:ext cx="4533897" cy="1455463"/>
          </a:xfrm>
          <a:prstGeom prst="rect">
            <a:avLst/>
          </a:prstGeom>
        </p:spPr>
        <p:txBody>
          <a:bodyPr anchor="b"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결과물 시연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71319" y="5374760"/>
            <a:ext cx="4549278" cy="2051338"/>
          </a:xfrm>
          <a:prstGeom prst="rect">
            <a:avLst/>
          </a:prstGeom>
        </p:spPr>
      </p:pic>
      <p:grpSp>
        <p:nvGrpSpPr>
          <p:cNvPr id="9" name="Group 12"/>
          <p:cNvGrpSpPr/>
          <p:nvPr/>
        </p:nvGrpSpPr>
        <p:grpSpPr>
          <a:xfrm rot="0">
            <a:off x="603646" y="0"/>
            <a:ext cx="183357" cy="6858000"/>
            <a:chOff x="11404996" y="0"/>
            <a:chExt cx="183357" cy="6858000"/>
          </a:xfrm>
        </p:grpSpPr>
        <p:cxnSp>
          <p:nvCxnSpPr>
            <p:cNvPr id="10" name="Straight Connector 13"/>
            <p:cNvCxnSpPr/>
            <p:nvPr/>
          </p:nvCxnSpPr>
          <p:spPr>
            <a:xfrm>
              <a:off x="11496675" y="0"/>
              <a:ext cx="0" cy="2773680"/>
            </a:xfrm>
            <a:prstGeom prst="line">
              <a:avLst/>
            </a:prstGeom>
            <a:noFill/>
            <a:ln w="635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</p:cxnSp>
        <p:grpSp>
          <p:nvGrpSpPr>
            <p:cNvPr id="11" name="Group 14"/>
            <p:cNvGrpSpPr/>
            <p:nvPr/>
          </p:nvGrpSpPr>
          <p:grpSpPr>
            <a:xfrm rot="0">
              <a:off x="11404996" y="3099991"/>
              <a:ext cx="183357" cy="658019"/>
              <a:chOff x="11404996" y="2428874"/>
              <a:chExt cx="183357" cy="658019"/>
            </a:xfrm>
          </p:grpSpPr>
          <p:sp>
            <p:nvSpPr>
              <p:cNvPr id="12" name="Multiplication Sign 16"/>
              <p:cNvSpPr/>
              <p:nvPr/>
            </p:nvSpPr>
            <p:spPr>
              <a:xfrm>
                <a:off x="11404996" y="2428874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  <p:sp>
            <p:nvSpPr>
              <p:cNvPr id="13" name="Multiplication Sign 17"/>
              <p:cNvSpPr/>
              <p:nvPr/>
            </p:nvSpPr>
            <p:spPr>
              <a:xfrm>
                <a:off x="11404996" y="2666205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  <p:sp>
            <p:nvSpPr>
              <p:cNvPr id="14" name="Multiplication Sign 18"/>
              <p:cNvSpPr/>
              <p:nvPr/>
            </p:nvSpPr>
            <p:spPr>
              <a:xfrm>
                <a:off x="11404996" y="2903536"/>
                <a:ext cx="183357" cy="183357"/>
              </a:xfrm>
              <a:prstGeom prst="mathMultiply">
                <a:avLst>
                  <a:gd name="adj1" fmla="val 15728"/>
                </a:avLst>
              </a:prstGeom>
              <a:solidFill>
                <a:srgbClr val="76b1d1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lvl="0" indent="0" algn="ctr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ID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Arial Unicode MS"/>
                  <a:cs typeface="Arial"/>
                </a:endParaRPr>
              </a:p>
            </p:txBody>
          </p:sp>
        </p:grpSp>
        <p:cxnSp>
          <p:nvCxnSpPr>
            <p:cNvPr id="15" name="Straight Connector 15"/>
            <p:cNvCxnSpPr/>
            <p:nvPr/>
          </p:nvCxnSpPr>
          <p:spPr>
            <a:xfrm>
              <a:off x="11496675" y="4084323"/>
              <a:ext cx="0" cy="2773677"/>
            </a:xfrm>
            <a:prstGeom prst="line">
              <a:avLst/>
            </a:prstGeom>
            <a:noFill/>
            <a:ln w="6350" cap="flat" cmpd="sng" algn="ctr">
              <a:solidFill>
                <a:srgbClr val="d9d9d9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9571" y="-36949"/>
            <a:ext cx="2094666" cy="876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4000"/>
              <a:t>활용 방안 및 기대 효과</a:t>
            </a:r>
            <a:endParaRPr lang="ko-KR" altLang="en-US" sz="4000"/>
          </a:p>
        </p:txBody>
      </p:sp>
      <p:sp>
        <p:nvSpPr>
          <p:cNvPr id="3" name="Freeform 33"/>
          <p:cNvSpPr/>
          <p:nvPr/>
        </p:nvSpPr>
        <p:spPr>
          <a:xfrm>
            <a:off x="1113513" y="1800946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38100">
            <a:solidFill>
              <a:srgbClr val="b7c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4" name="Oval 3"/>
          <p:cNvSpPr/>
          <p:nvPr/>
        </p:nvSpPr>
        <p:spPr>
          <a:xfrm>
            <a:off x="1108115" y="3248912"/>
            <a:ext cx="702055" cy="7020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b7c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grpSp>
        <p:nvGrpSpPr>
          <p:cNvPr id="5" name="Group 4"/>
          <p:cNvGrpSpPr/>
          <p:nvPr/>
        </p:nvGrpSpPr>
        <p:grpSpPr>
          <a:xfrm rot="0">
            <a:off x="-1" y="4311001"/>
            <a:ext cx="2469850" cy="1477331"/>
            <a:chOff x="2098429" y="4283310"/>
            <a:chExt cx="2148463" cy="1477331"/>
          </a:xfrm>
        </p:grpSpPr>
        <p:sp>
          <p:nvSpPr>
            <p:cNvPr id="6" name="TextBox 5"/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회의록을 사용하는 학생 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&amp;</a:t>
              </a: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회사원 간의 의사소통 문제를 해결 할 수 있다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  <a:endPara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98429" y="4283310"/>
              <a:ext cx="2148463" cy="3448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1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의사 소통 문제 해결</a:t>
              </a:r>
              <a:endPara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8" name="Freeform 10"/>
          <p:cNvSpPr/>
          <p:nvPr/>
        </p:nvSpPr>
        <p:spPr>
          <a:xfrm>
            <a:off x="3808370" y="1800946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solidFill>
            <a:schemeClr val="bg1"/>
          </a:solidFill>
          <a:ln w="38100">
            <a:solidFill>
              <a:srgbClr val="76b1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9" name="Oval 8"/>
          <p:cNvSpPr/>
          <p:nvPr/>
        </p:nvSpPr>
        <p:spPr>
          <a:xfrm>
            <a:off x="3802972" y="3248912"/>
            <a:ext cx="702055" cy="7020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6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grpSp>
        <p:nvGrpSpPr>
          <p:cNvPr id="10" name="Group 9"/>
          <p:cNvGrpSpPr/>
          <p:nvPr/>
        </p:nvGrpSpPr>
        <p:grpSpPr>
          <a:xfrm rot="0">
            <a:off x="2702554" y="4273282"/>
            <a:ext cx="2381268" cy="1515051"/>
            <a:chOff x="2118061" y="4245591"/>
            <a:chExt cx="2071408" cy="1515051"/>
          </a:xfrm>
        </p:grpSpPr>
        <p:sp>
          <p:nvSpPr>
            <p:cNvPr id="11" name="TextBox 10"/>
            <p:cNvSpPr txBox="1"/>
            <p:nvPr/>
          </p:nvSpPr>
          <p:spPr>
            <a:xfrm>
              <a:off x="2725124" y="4560313"/>
              <a:ext cx="129207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회의한 모든 내용을 기록 하여 회의 방 참여자 모두 공유할 수 있다</a:t>
              </a:r>
              <a:r>
                <a:rPr lang="en-US" altLang="ko-KR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  <a:r>
                <a:rPr lang="ko-KR" alt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endParaRPr lang="ko-KR" altLang="en-US" sz="15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18061" y="4245591"/>
              <a:ext cx="2071408" cy="344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1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회의 내용 문서화 </a:t>
              </a:r>
              <a:endPara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3" name="Freeform 30"/>
          <p:cNvSpPr/>
          <p:nvPr/>
        </p:nvSpPr>
        <p:spPr>
          <a:xfrm>
            <a:off x="9150057" y="1800946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38100">
            <a:solidFill>
              <a:srgbClr val="0832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14" name="Oval 13"/>
          <p:cNvSpPr/>
          <p:nvPr/>
        </p:nvSpPr>
        <p:spPr>
          <a:xfrm>
            <a:off x="9144659" y="3248912"/>
            <a:ext cx="702055" cy="702055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83266"/>
            </a:solidFill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grpSp>
        <p:nvGrpSpPr>
          <p:cNvPr id="15" name="Group 14"/>
          <p:cNvGrpSpPr/>
          <p:nvPr/>
        </p:nvGrpSpPr>
        <p:grpSpPr>
          <a:xfrm rot="0">
            <a:off x="7148149" y="4253852"/>
            <a:ext cx="3314906" cy="1668509"/>
            <a:chOff x="1404518" y="4226161"/>
            <a:chExt cx="2883557" cy="1668509"/>
          </a:xfrm>
        </p:grpSpPr>
        <p:sp>
          <p:nvSpPr>
            <p:cNvPr id="16" name="TextBox 15"/>
            <p:cNvSpPr txBox="1"/>
            <p:nvPr/>
          </p:nvSpPr>
          <p:spPr>
            <a:xfrm>
              <a:off x="2668935" y="4588603"/>
              <a:ext cx="1529973" cy="1306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시끄러운 장소에 있는 사용자나 청각 장애인도 쉽게 회의 내용을 파악 할 수 있다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04518" y="4226161"/>
              <a:ext cx="2883557" cy="3448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1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사용자 범위 확대</a:t>
              </a:r>
              <a:endPara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18" name="Freeform 27"/>
          <p:cNvSpPr/>
          <p:nvPr/>
        </p:nvSpPr>
        <p:spPr>
          <a:xfrm>
            <a:off x="6436351" y="1800946"/>
            <a:ext cx="1885912" cy="4183811"/>
          </a:xfrm>
          <a:custGeom>
            <a:avLst/>
            <a:gdLst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  <a:gd name="connsiteX7" fmla="*/ 1604513 w 1958196"/>
              <a:gd name="connsiteY7" fmla="*/ 4157932 h 4183811"/>
              <a:gd name="connsiteX0" fmla="*/ 353683 w 1958196"/>
              <a:gd name="connsiteY0" fmla="*/ 1423358 h 4183811"/>
              <a:gd name="connsiteX1" fmla="*/ 362309 w 1958196"/>
              <a:gd name="connsiteY1" fmla="*/ 983411 h 4183811"/>
              <a:gd name="connsiteX2" fmla="*/ 0 w 1958196"/>
              <a:gd name="connsiteY2" fmla="*/ 974785 h 4183811"/>
              <a:gd name="connsiteX3" fmla="*/ 974785 w 1958196"/>
              <a:gd name="connsiteY3" fmla="*/ 0 h 4183811"/>
              <a:gd name="connsiteX4" fmla="*/ 1958196 w 1958196"/>
              <a:gd name="connsiteY4" fmla="*/ 974785 h 4183811"/>
              <a:gd name="connsiteX5" fmla="*/ 1604513 w 1958196"/>
              <a:gd name="connsiteY5" fmla="*/ 974785 h 4183811"/>
              <a:gd name="connsiteX6" fmla="*/ 1578634 w 1958196"/>
              <a:gd name="connsiteY6" fmla="*/ 4183811 h 418381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8196" h="4183811">
                <a:moveTo>
                  <a:pt x="353683" y="1423358"/>
                </a:moveTo>
                <a:lnTo>
                  <a:pt x="362309" y="983411"/>
                </a:lnTo>
                <a:lnTo>
                  <a:pt x="0" y="974785"/>
                </a:lnTo>
                <a:lnTo>
                  <a:pt x="974785" y="0"/>
                </a:lnTo>
                <a:lnTo>
                  <a:pt x="1958196" y="974785"/>
                </a:lnTo>
                <a:lnTo>
                  <a:pt x="1604513" y="974785"/>
                </a:lnTo>
                <a:lnTo>
                  <a:pt x="1578634" y="4183811"/>
                </a:lnTo>
              </a:path>
            </a:pathLst>
          </a:cu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19" name="Oval 18"/>
          <p:cNvSpPr/>
          <p:nvPr/>
        </p:nvSpPr>
        <p:spPr>
          <a:xfrm>
            <a:off x="6430953" y="3248912"/>
            <a:ext cx="702055" cy="70205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 sz="2700"/>
          </a:p>
        </p:txBody>
      </p:sp>
      <p:grpSp>
        <p:nvGrpSpPr>
          <p:cNvPr id="20" name="Group 19"/>
          <p:cNvGrpSpPr/>
          <p:nvPr/>
        </p:nvGrpSpPr>
        <p:grpSpPr>
          <a:xfrm rot="0">
            <a:off x="5683015" y="4272997"/>
            <a:ext cx="2099762" cy="1621073"/>
            <a:chOff x="2437132" y="4245306"/>
            <a:chExt cx="1580063" cy="1621073"/>
          </a:xfrm>
        </p:grpSpPr>
        <p:sp>
          <p:nvSpPr>
            <p:cNvPr id="21" name="TextBox 20"/>
            <p:cNvSpPr txBox="1"/>
            <p:nvPr/>
          </p:nvSpPr>
          <p:spPr>
            <a:xfrm>
              <a:off x="2602072" y="4560311"/>
              <a:ext cx="1415124" cy="1306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무료로 사용할 수 있어 학생들의 비용 부담 절감을 할 수 있다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.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7132" y="4245306"/>
              <a:ext cx="1292072" cy="34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17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비용 절감</a:t>
              </a:r>
              <a:endParaRPr lang="ko-KR" altLang="en-US" sz="17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sp>
        <p:nvSpPr>
          <p:cNvPr id="23" name="Frame 17"/>
          <p:cNvSpPr/>
          <p:nvPr/>
        </p:nvSpPr>
        <p:spPr>
          <a:xfrm>
            <a:off x="1299925" y="3462049"/>
            <a:ext cx="318434" cy="318434"/>
          </a:xfrm>
          <a:custGeom>
            <a:avLst/>
            <a:gd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b7c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Round Same Side Corner Rectangle 36"/>
          <p:cNvSpPr>
            <a:spLocks noChangeAspect="1"/>
          </p:cNvSpPr>
          <p:nvPr/>
        </p:nvSpPr>
        <p:spPr>
          <a:xfrm>
            <a:off x="3955998" y="3437507"/>
            <a:ext cx="396000" cy="313084"/>
          </a:xfrm>
          <a:custGeom>
            <a:avLst/>
            <a:gd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76b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endParaRPr lang="ko-KR" altLang="en-US"/>
          </a:p>
        </p:txBody>
      </p:sp>
      <p:cxnSp>
        <p:nvCxnSpPr>
          <p:cNvPr id="27" name=""/>
          <p:cNvCxnSpPr/>
          <p:nvPr/>
        </p:nvCxnSpPr>
        <p:spPr>
          <a:xfrm>
            <a:off x="435427" y="1039586"/>
            <a:ext cx="11389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Block Arc 11"/>
          <p:cNvSpPr/>
          <p:nvPr/>
        </p:nvSpPr>
        <p:spPr>
          <a:xfrm rot="10800000">
            <a:off x="6616223" y="3358442"/>
            <a:ext cx="320105" cy="464265"/>
          </a:xfrm>
          <a:custGeom>
            <a:avLst/>
            <a:gd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3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30" name="Rectangle 7"/>
          <p:cNvSpPr/>
          <p:nvPr/>
        </p:nvSpPr>
        <p:spPr>
          <a:xfrm>
            <a:off x="9289449" y="3400425"/>
            <a:ext cx="414984" cy="424413"/>
          </a:xfrm>
          <a:custGeom>
            <a:avLst/>
            <a:gd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08326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1361" y="5341311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9964" y="2769507"/>
            <a:ext cx="5902036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chemeClr val="bg1"/>
                </a:solidFill>
                <a:cs typeface="Arial"/>
              </a:rPr>
              <a:t>THANK YOU</a:t>
            </a:r>
            <a:endParaRPr lang="ko-KR" altLang="en-US" sz="6000">
              <a:solidFill>
                <a:schemeClr val="bg1"/>
              </a:solidFill>
              <a:cs typeface="Arial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4344" y="4755242"/>
            <a:ext cx="4663311" cy="210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209" y="316969"/>
            <a:ext cx="2719767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5400">
                <a:solidFill>
                  <a:schemeClr val="bg1"/>
                </a:solidFill>
                <a:cs typeface="Arial"/>
              </a:rPr>
              <a:t>목차</a:t>
            </a:r>
            <a:endParaRPr lang="ko-KR" altLang="en-US" sz="5400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33" name="그룹 32"/>
          <p:cNvGrpSpPr/>
          <p:nvPr/>
        </p:nvGrpSpPr>
        <p:grpSpPr>
          <a:xfrm rot="0">
            <a:off x="5737303" y="925221"/>
            <a:ext cx="5910518" cy="4872419"/>
            <a:chOff x="5779636" y="1414171"/>
            <a:chExt cx="5910518" cy="4872419"/>
          </a:xfrm>
        </p:grpSpPr>
        <p:grpSp>
          <p:nvGrpSpPr>
            <p:cNvPr id="17" name="Group 1"/>
            <p:cNvGrpSpPr/>
            <p:nvPr/>
          </p:nvGrpSpPr>
          <p:grpSpPr>
            <a:xfrm rot="0">
              <a:off x="5779636" y="1414171"/>
              <a:ext cx="5645546" cy="1391480"/>
              <a:chOff x="7157026" y="1373682"/>
              <a:chExt cx="5645546" cy="139148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7978560" y="1373682"/>
                <a:ext cx="4824012" cy="1358874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marL="328440" lvl="0" indent="-32844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529aca"/>
                    </a:solidFill>
                    <a:cs typeface="Arial"/>
                  </a:rPr>
                  <a:t>시장 조사</a:t>
                </a:r>
                <a:endParaRPr lang="ko-KR" altLang="en-US" sz="1900">
                  <a:solidFill>
                    <a:srgbClr val="529aca"/>
                  </a:solidFill>
                  <a:cs typeface="Arial"/>
                </a:endParaRPr>
              </a:p>
              <a:p>
                <a:pPr marL="328440" lvl="0" indent="-32844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rgbClr val="529aca"/>
                    </a:solidFill>
                    <a:cs typeface="Arial"/>
                  </a:rPr>
                  <a:t>목표 기능</a:t>
                </a:r>
                <a:endParaRPr lang="ko-KR" altLang="en-US" sz="1900">
                  <a:solidFill>
                    <a:srgbClr val="529aca"/>
                  </a:solidFill>
                  <a:cs typeface="Arial"/>
                </a:endParaRPr>
              </a:p>
              <a:p>
                <a:pPr lvl="0">
                  <a:defRPr/>
                </a:pPr>
                <a:endParaRPr lang="ko-KR" altLang="en-US" sz="2300">
                  <a:solidFill>
                    <a:srgbClr val="529aca"/>
                  </a:solidFill>
                  <a:cs typeface="Arial"/>
                </a:endParaRPr>
              </a:p>
              <a:p>
                <a:pPr lvl="0">
                  <a:defRPr/>
                </a:pPr>
                <a:endParaRPr lang="ko-KR" altLang="en-US" sz="2300">
                  <a:solidFill>
                    <a:srgbClr val="529aca"/>
                  </a:solidFill>
                  <a:cs typeface="Arial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157026" y="1841832"/>
                <a:ext cx="1011061" cy="923330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en-US" altLang="ko-KR" sz="5400" b="1">
                    <a:solidFill>
                      <a:schemeClr val="bg1"/>
                    </a:solidFill>
                    <a:cs typeface="Arial"/>
                  </a:rPr>
                  <a:t>02</a:t>
                </a:r>
                <a:endParaRPr lang="en-US" altLang="ko-KR" sz="5400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grpSp>
          <p:nvGrpSpPr>
            <p:cNvPr id="21" name="Group 5"/>
            <p:cNvGrpSpPr/>
            <p:nvPr/>
          </p:nvGrpSpPr>
          <p:grpSpPr>
            <a:xfrm rot="0">
              <a:off x="5779636" y="2865405"/>
              <a:ext cx="5910518" cy="1192634"/>
              <a:chOff x="7157026" y="1362978"/>
              <a:chExt cx="5910518" cy="119263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8243532" y="1497292"/>
                <a:ext cx="4824012" cy="646331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marL="0" lvl="0" indent="0">
                  <a:buFont typeface="Arial"/>
                  <a:buNone/>
                  <a:defRPr/>
                </a:pP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  <a:p>
                <a:pPr marL="271320" lvl="0" indent="-27132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chemeClr val="bg1"/>
                    </a:solidFill>
                    <a:cs typeface="Arial"/>
                  </a:rPr>
                  <a:t>사용한 </a:t>
                </a:r>
                <a:r>
                  <a:rPr lang="en-US" altLang="ko-KR" sz="1900">
                    <a:solidFill>
                      <a:schemeClr val="bg1"/>
                    </a:solidFill>
                    <a:cs typeface="Arial"/>
                  </a:rPr>
                  <a:t>API</a:t>
                </a:r>
                <a:endParaRPr lang="en-US" altLang="ko-KR" sz="1900">
                  <a:solidFill>
                    <a:schemeClr val="bg1"/>
                  </a:solidFill>
                  <a:cs typeface="Arial"/>
                </a:endParaRPr>
              </a:p>
              <a:p>
                <a:pPr marL="271320" lvl="0" indent="-27132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chemeClr val="bg1"/>
                    </a:solidFill>
                    <a:cs typeface="Arial"/>
                  </a:rPr>
                  <a:t>시스템 구상도</a:t>
                </a: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157026" y="1632282"/>
                <a:ext cx="1011061" cy="923330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en-US" altLang="ko-KR" sz="5400" b="1">
                    <a:solidFill>
                      <a:schemeClr val="bg1"/>
                    </a:solidFill>
                    <a:cs typeface="Arial"/>
                  </a:rPr>
                  <a:t>03</a:t>
                </a:r>
                <a:endParaRPr lang="en-US" altLang="ko-KR" sz="5400" b="1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88908" y="1362978"/>
                <a:ext cx="5703191" cy="400110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>
                    <a:solidFill>
                      <a:schemeClr val="bg1"/>
                    </a:solidFill>
                    <a:cs typeface="Arial"/>
                  </a:rPr>
                  <a:t>제작과정</a:t>
                </a:r>
                <a:endParaRPr lang="ko-KR" altLang="en-US" sz="2000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grpSp>
          <p:nvGrpSpPr>
            <p:cNvPr id="25" name="Group 9"/>
            <p:cNvGrpSpPr/>
            <p:nvPr/>
          </p:nvGrpSpPr>
          <p:grpSpPr>
            <a:xfrm rot="0">
              <a:off x="5779636" y="3938656"/>
              <a:ext cx="5868494" cy="1219371"/>
              <a:chOff x="7157026" y="974291"/>
              <a:chExt cx="5868494" cy="121937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8168087" y="1504082"/>
                <a:ext cx="4824012" cy="646331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marL="271320" lvl="0" indent="-27132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chemeClr val="bg1"/>
                    </a:solidFill>
                    <a:cs typeface="Arial"/>
                  </a:rPr>
                  <a:t>플렛폼의 장점</a:t>
                </a: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157026" y="1270332"/>
                <a:ext cx="1011061" cy="923330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en-US" altLang="ko-KR" sz="5400" b="1">
                    <a:solidFill>
                      <a:schemeClr val="bg1"/>
                    </a:solidFill>
                    <a:cs typeface="Arial"/>
                  </a:rPr>
                  <a:t>04</a:t>
                </a:r>
                <a:endParaRPr lang="en-US" altLang="ko-KR" sz="5400" b="1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322328" y="974291"/>
                <a:ext cx="5703191" cy="400110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>
                    <a:solidFill>
                      <a:schemeClr val="bg1"/>
                    </a:solidFill>
                    <a:cs typeface="Arial"/>
                  </a:rPr>
                  <a:t>강점</a:t>
                </a:r>
                <a:endParaRPr lang="ko-KR" altLang="en-US" sz="2000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  <p:grpSp>
          <p:nvGrpSpPr>
            <p:cNvPr id="29" name="Group 13"/>
            <p:cNvGrpSpPr/>
            <p:nvPr/>
          </p:nvGrpSpPr>
          <p:grpSpPr>
            <a:xfrm rot="0">
              <a:off x="5779636" y="5093956"/>
              <a:ext cx="5835074" cy="1192634"/>
              <a:chOff x="7157026" y="667653"/>
              <a:chExt cx="5835074" cy="1192634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8168087" y="1075457"/>
                <a:ext cx="4824012" cy="646331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marL="271320" lvl="0" indent="-27132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chemeClr val="bg1"/>
                    </a:solidFill>
                    <a:cs typeface="Arial"/>
                  </a:rPr>
                  <a:t>수행 결과물</a:t>
                </a: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  <a:p>
                <a:pPr marL="271320" lvl="0" indent="-271320">
                  <a:buFont typeface="Arial"/>
                  <a:buChar char="•"/>
                  <a:defRPr/>
                </a:pPr>
                <a:r>
                  <a:rPr lang="ko-KR" altLang="en-US" sz="1900">
                    <a:solidFill>
                      <a:schemeClr val="bg1"/>
                    </a:solidFill>
                    <a:cs typeface="Arial"/>
                  </a:rPr>
                  <a:t>시연</a:t>
                </a: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  <a:p>
                <a:pPr marL="271320" lvl="0" indent="-271320">
                  <a:buFont typeface="Arial"/>
                  <a:buChar char="•"/>
                  <a:defRPr/>
                </a:pPr>
                <a:endParaRPr lang="ko-KR" altLang="en-US" sz="1900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157026" y="936957"/>
                <a:ext cx="1011061" cy="923330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en-US" altLang="ko-KR" sz="5400" b="1">
                    <a:solidFill>
                      <a:schemeClr val="bg1"/>
                    </a:solidFill>
                    <a:cs typeface="Arial"/>
                  </a:rPr>
                  <a:t>05</a:t>
                </a:r>
                <a:endParaRPr lang="en-US" altLang="ko-KR" sz="5400" b="1">
                  <a:solidFill>
                    <a:schemeClr val="bg1"/>
                  </a:solidFill>
                  <a:cs typeface="Arial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288908" y="667653"/>
                <a:ext cx="5703191" cy="400110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lvl="0">
                  <a:defRPr/>
                </a:pPr>
                <a:r>
                  <a:rPr lang="ko-KR" altLang="en-US" sz="2000" b="1">
                    <a:solidFill>
                      <a:schemeClr val="bg1"/>
                    </a:solidFill>
                    <a:cs typeface="Arial"/>
                  </a:rPr>
                  <a:t>수행</a:t>
                </a:r>
                <a:r>
                  <a:rPr lang="en-US" altLang="ko-KR" sz="2000" b="1">
                    <a:solidFill>
                      <a:schemeClr val="bg1"/>
                    </a:solidFill>
                    <a:cs typeface="Arial"/>
                  </a:rPr>
                  <a:t> </a:t>
                </a:r>
                <a:r>
                  <a:rPr lang="ko-KR" altLang="en-US" sz="2000" b="1">
                    <a:solidFill>
                      <a:schemeClr val="bg1"/>
                    </a:solidFill>
                    <a:cs typeface="Arial"/>
                  </a:rPr>
                  <a:t>성과와 시연</a:t>
                </a:r>
                <a:endParaRPr lang="ko-KR" altLang="en-US" sz="2000" b="1">
                  <a:solidFill>
                    <a:schemeClr val="bg1"/>
                  </a:solidFill>
                  <a:cs typeface="Arial"/>
                </a:endParaRPr>
              </a:p>
            </p:txBody>
          </p:sp>
        </p:grpSp>
      </p:grpSp>
      <p:sp>
        <p:nvSpPr>
          <p:cNvPr id="38" name="TextBox 23"/>
          <p:cNvSpPr txBox="1"/>
          <p:nvPr/>
        </p:nvSpPr>
        <p:spPr>
          <a:xfrm>
            <a:off x="5911685" y="1137703"/>
            <a:ext cx="5703191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개발동기 및 필요성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39" name="TextBox 30"/>
          <p:cNvSpPr txBox="1"/>
          <p:nvPr/>
        </p:nvSpPr>
        <p:spPr>
          <a:xfrm>
            <a:off x="5780969" y="6001345"/>
            <a:ext cx="1011061" cy="923330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06</a:t>
            </a:r>
            <a:endPara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40" name="TextBox 31"/>
          <p:cNvSpPr txBox="1"/>
          <p:nvPr/>
        </p:nvSpPr>
        <p:spPr>
          <a:xfrm>
            <a:off x="5912852" y="5732041"/>
            <a:ext cx="5703191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활용방안 및 기대 효과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6792030" y="6282720"/>
            <a:ext cx="4824012" cy="392017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271320" lvl="0" indent="-2713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활용 방안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cxnSp>
        <p:nvCxnSpPr>
          <p:cNvPr id="42" name=""/>
          <p:cNvCxnSpPr/>
          <p:nvPr/>
        </p:nvCxnSpPr>
        <p:spPr>
          <a:xfrm rot="16200000" flipH="1">
            <a:off x="2524127" y="3278350"/>
            <a:ext cx="5899669" cy="9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1"/>
          <p:cNvSpPr txBox="1"/>
          <p:nvPr/>
        </p:nvSpPr>
        <p:spPr>
          <a:xfrm>
            <a:off x="6784346" y="1514259"/>
            <a:ext cx="4824012" cy="646331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271320" lvl="0" indent="-27132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개요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  <a:p>
            <a:pPr marL="271320" lvl="0" indent="-27132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시장 조사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  <a:p>
            <a:pPr marL="271320" lvl="0" indent="-27132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목표 기능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47" name="TextBox 18"/>
          <p:cNvSpPr txBox="1"/>
          <p:nvPr/>
        </p:nvSpPr>
        <p:spPr>
          <a:xfrm>
            <a:off x="5718253" y="317046"/>
            <a:ext cx="1011061" cy="923330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400" b="1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01</a:t>
            </a:r>
            <a:endParaRPr xmlns:mc="http://schemas.openxmlformats.org/markup-compatibility/2006" xmlns:hp="http://schemas.haansoft.com/office/presentation/8.0" kumimoji="0" lang="ko-KR" altLang="en-US" sz="5400" b="1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5892635" y="61378"/>
            <a:ext cx="5703191" cy="400110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팀 활동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  <p:sp>
        <p:nvSpPr>
          <p:cNvPr id="49" name="TextBox 21"/>
          <p:cNvSpPr txBox="1"/>
          <p:nvPr/>
        </p:nvSpPr>
        <p:spPr>
          <a:xfrm>
            <a:off x="6765296" y="437934"/>
            <a:ext cx="4824012" cy="646331"/>
          </a:xfrm>
          <a:prstGeom prst="rect">
            <a:avLst/>
          </a:prstGeom>
          <a:noFill/>
        </p:spPr>
        <p:txBody>
          <a:bodyPr wrap="square" lIns="0">
            <a:spAutoFit/>
          </a:bodyPr>
          <a:p>
            <a:pPr marL="271320" lvl="0" indent="-27132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팀원 소개 </a:t>
            </a:r>
            <a:r>
              <a:rPr xmlns:mc="http://schemas.openxmlformats.org/markup-compatibility/2006" xmlns:hp="http://schemas.haansoft.com/office/presentation/8.0" kumimoji="0" lang="en-US" altLang="ko-KR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 역할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  <a:p>
            <a:pPr marL="271320" lvl="0" indent="-27132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ffffff"/>
                </a:solidFill>
                <a:cs typeface="Arial"/>
              </a:rPr>
              <a:t>팀 활동 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/>
          <p:cNvPicPr>
            <a:picLocks noGrp="1" noChangeAspect="1"/>
          </p:cNvPicPr>
          <p:nvPr>
            <p:ph type="pic" idx="14" hasCustomPrompt="1"/>
          </p:nvPr>
        </p:nvPicPr>
        <p:blipFill rotWithShape="1">
          <a:blip r:embed="rId2"/>
          <a:srcRect t="2660" b="2660"/>
          <a:stretch>
            <a:fillRect/>
          </a:stretch>
        </p:blipFill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6" name=""/>
          <p:cNvPicPr>
            <a:picLocks noGrp="1" noChangeAspect="1"/>
          </p:cNvPicPr>
          <p:nvPr>
            <p:ph type="pic" idx="13" hasCustomPrompt="1"/>
          </p:nvPr>
        </p:nvPicPr>
        <p:blipFill rotWithShape="1">
          <a:blip r:embed="rId3"/>
          <a:srcRect l="10" r="10"/>
          <a:stretch>
            <a:fillRect/>
          </a:stretch>
        </p:blipFill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55" name=""/>
          <p:cNvPicPr>
            <a:picLocks noGrp="1" noChangeAspect="1"/>
          </p:cNvPicPr>
          <p:nvPr>
            <p:ph type="pic" idx="11" hasCustomPrompt="1"/>
          </p:nvPr>
        </p:nvPicPr>
        <p:blipFill rotWithShape="1">
          <a:blip r:embed="rId4"/>
          <a:srcRect t="290" b="290"/>
          <a:stretch>
            <a:fillRect/>
          </a:stretch>
        </p:blipFill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5"/>
          <a:srcRect t="4790" b="4790"/>
          <a:stretch>
            <a:fillRect/>
          </a:stretch>
        </p:blipFill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4000"/>
              <a:t>팀원 소개 </a:t>
            </a:r>
            <a:r>
              <a:rPr lang="en-US" altLang="ko-KR" sz="4000"/>
              <a:t>&amp;</a:t>
            </a:r>
            <a:r>
              <a:rPr lang="ko-KR" altLang="en-US" sz="4000"/>
              <a:t> 역할</a:t>
            </a:r>
            <a:endParaRPr lang="ko-KR" altLang="en-US" sz="4000"/>
          </a:p>
        </p:txBody>
      </p:sp>
      <p:grpSp>
        <p:nvGrpSpPr>
          <p:cNvPr id="7" name="Group 13"/>
          <p:cNvGrpSpPr/>
          <p:nvPr/>
        </p:nvGrpSpPr>
        <p:grpSpPr>
          <a:xfrm rot="0">
            <a:off x="1267475" y="5082744"/>
            <a:ext cx="1546075" cy="480475"/>
            <a:chOff x="2574826" y="1258433"/>
            <a:chExt cx="1546075" cy="480475"/>
          </a:xfrm>
        </p:grpSpPr>
        <p:sp>
          <p:nvSpPr>
            <p:cNvPr id="8" name="Text Placeholder 17"/>
            <p:cNvSpPr txBox="1"/>
            <p:nvPr/>
          </p:nvSpPr>
          <p:spPr>
            <a:xfrm>
              <a:off x="2574826" y="1258433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팀장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조창훈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9" name="Text Placeholder 18"/>
            <p:cNvSpPr txBox="1"/>
            <p:nvPr/>
          </p:nvSpPr>
          <p:spPr>
            <a:xfrm>
              <a:off x="2574826" y="1489328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Back-end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16"/>
          <p:cNvGrpSpPr/>
          <p:nvPr/>
        </p:nvGrpSpPr>
        <p:grpSpPr>
          <a:xfrm rot="0">
            <a:off x="3976940" y="5082744"/>
            <a:ext cx="1546075" cy="480475"/>
            <a:chOff x="2574826" y="1258433"/>
            <a:chExt cx="1546075" cy="480475"/>
          </a:xfrm>
        </p:grpSpPr>
        <p:sp>
          <p:nvSpPr>
            <p:cNvPr id="11" name="Text Placeholder 17"/>
            <p:cNvSpPr txBox="1"/>
            <p:nvPr/>
          </p:nvSpPr>
          <p:spPr>
            <a:xfrm>
              <a:off x="2574826" y="1258433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팀원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: 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신종락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2" name="Text Placeholder 18"/>
            <p:cNvSpPr txBox="1"/>
            <p:nvPr/>
          </p:nvSpPr>
          <p:spPr>
            <a:xfrm>
              <a:off x="2574826" y="1489328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Front-end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9"/>
          <p:cNvGrpSpPr/>
          <p:nvPr/>
        </p:nvGrpSpPr>
        <p:grpSpPr>
          <a:xfrm rot="0">
            <a:off x="6686405" y="5082744"/>
            <a:ext cx="1546075" cy="480475"/>
            <a:chOff x="2574826" y="1258433"/>
            <a:chExt cx="1546075" cy="480475"/>
          </a:xfrm>
        </p:grpSpPr>
        <p:sp>
          <p:nvSpPr>
            <p:cNvPr id="14" name="Text Placeholder 17"/>
            <p:cNvSpPr txBox="1"/>
            <p:nvPr/>
          </p:nvSpPr>
          <p:spPr>
            <a:xfrm>
              <a:off x="2574826" y="1258433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팀원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이재문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5" name="Text Placeholder 18"/>
            <p:cNvSpPr txBox="1"/>
            <p:nvPr/>
          </p:nvSpPr>
          <p:spPr>
            <a:xfrm>
              <a:off x="2574826" y="1489328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Back-end</a:t>
              </a:r>
              <a:endPara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22"/>
          <p:cNvGrpSpPr/>
          <p:nvPr/>
        </p:nvGrpSpPr>
        <p:grpSpPr>
          <a:xfrm rot="0">
            <a:off x="9396142" y="5082744"/>
            <a:ext cx="1546075" cy="480475"/>
            <a:chOff x="2574826" y="1258433"/>
            <a:chExt cx="1546075" cy="480475"/>
          </a:xfrm>
        </p:grpSpPr>
        <p:sp>
          <p:nvSpPr>
            <p:cNvPr id="17" name="Text Placeholder 17"/>
            <p:cNvSpPr txBox="1"/>
            <p:nvPr/>
          </p:nvSpPr>
          <p:spPr>
            <a:xfrm>
              <a:off x="2574826" y="1258433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팀원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양연지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18" name="Text Placeholder 18"/>
            <p:cNvSpPr txBox="1"/>
            <p:nvPr/>
          </p:nvSpPr>
          <p:spPr>
            <a:xfrm>
              <a:off x="2574826" y="1489328"/>
              <a:ext cx="1546075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Front-end</a:t>
              </a:r>
              <a:r>
                <a:rPr lang="ko-KR" alt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Oval 33"/>
          <p:cNvSpPr/>
          <p:nvPr/>
        </p:nvSpPr>
        <p:spPr>
          <a:xfrm>
            <a:off x="1643419" y="4205325"/>
            <a:ext cx="794184" cy="7941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20" name="Oval 40"/>
          <p:cNvSpPr/>
          <p:nvPr/>
        </p:nvSpPr>
        <p:spPr>
          <a:xfrm>
            <a:off x="4352884" y="4205325"/>
            <a:ext cx="794184" cy="7941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21" name="Oval 41"/>
          <p:cNvSpPr/>
          <p:nvPr/>
        </p:nvSpPr>
        <p:spPr>
          <a:xfrm>
            <a:off x="7062349" y="4205325"/>
            <a:ext cx="794184" cy="7941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sp>
        <p:nvSpPr>
          <p:cNvPr id="22" name="Oval 42"/>
          <p:cNvSpPr/>
          <p:nvPr/>
        </p:nvSpPr>
        <p:spPr>
          <a:xfrm>
            <a:off x="9772086" y="4205325"/>
            <a:ext cx="794184" cy="7941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sz="2700"/>
          </a:p>
        </p:txBody>
      </p:sp>
      <p:grpSp>
        <p:nvGrpSpPr>
          <p:cNvPr id="23" name="Group 29"/>
          <p:cNvGrpSpPr/>
          <p:nvPr/>
        </p:nvGrpSpPr>
        <p:grpSpPr>
          <a:xfrm rot="0">
            <a:off x="1503361" y="5685608"/>
            <a:ext cx="1074300" cy="309125"/>
            <a:chOff x="3130166" y="5667342"/>
            <a:chExt cx="1254837" cy="361074"/>
          </a:xfrm>
        </p:grpSpPr>
        <p:sp>
          <p:nvSpPr>
            <p:cNvPr id="24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26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38"/>
          <p:cNvGrpSpPr/>
          <p:nvPr/>
        </p:nvGrpSpPr>
        <p:grpSpPr>
          <a:xfrm rot="0">
            <a:off x="4212826" y="5685608"/>
            <a:ext cx="1074300" cy="309125"/>
            <a:chOff x="3130166" y="5667342"/>
            <a:chExt cx="1254837" cy="361074"/>
          </a:xfrm>
        </p:grpSpPr>
        <p:sp>
          <p:nvSpPr>
            <p:cNvPr id="28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30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46"/>
          <p:cNvGrpSpPr/>
          <p:nvPr/>
        </p:nvGrpSpPr>
        <p:grpSpPr>
          <a:xfrm rot="0">
            <a:off x="6922291" y="5685608"/>
            <a:ext cx="1074300" cy="309125"/>
            <a:chOff x="3130166" y="5667342"/>
            <a:chExt cx="1254837" cy="361074"/>
          </a:xfrm>
        </p:grpSpPr>
        <p:sp>
          <p:nvSpPr>
            <p:cNvPr id="32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34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50"/>
          <p:cNvGrpSpPr/>
          <p:nvPr/>
        </p:nvGrpSpPr>
        <p:grpSpPr>
          <a:xfrm rot="0">
            <a:off x="9632028" y="5685608"/>
            <a:ext cx="1074300" cy="309125"/>
            <a:chOff x="3130166" y="5667342"/>
            <a:chExt cx="1254837" cy="361074"/>
          </a:xfrm>
        </p:grpSpPr>
        <p:sp>
          <p:nvSpPr>
            <p:cNvPr id="36" name="Rounded Rectangle 3"/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9"/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38" name="Rounded Rectangle 2"/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"/>
          <p:cNvCxnSpPr/>
          <p:nvPr/>
        </p:nvCxnSpPr>
        <p:spPr>
          <a:xfrm>
            <a:off x="435427" y="1039586"/>
            <a:ext cx="11389180" cy="0"/>
          </a:xfrm>
          <a:prstGeom prst="line">
            <a:avLst/>
          </a:prstGeom>
          <a:noFill/>
          <a:ln w="6350" cap="flat" cmpd="sng" algn="ctr">
            <a:solidFill>
              <a:schemeClr val="accent3">
                <a:alpha val="100000"/>
              </a:schemeClr>
            </a:solidFill>
            <a:prstDash val="solid"/>
            <a:miter/>
          </a:ln>
        </p:spPr>
      </p:cxnSp>
      <p:pic>
        <p:nvPicPr>
          <p:cNvPr id="50" name=""/>
          <p:cNvPicPr>
            <a:picLocks noChangeAspect="1"/>
          </p:cNvPicPr>
          <p:nvPr/>
        </p:nvPicPr>
        <p:blipFill rotWithShape="1">
          <a:blip r:embed="rId6"/>
          <a:srcRect b="27770"/>
          <a:stretch>
            <a:fillRect/>
          </a:stretch>
        </p:blipFill>
        <p:spPr>
          <a:xfrm>
            <a:off x="4335899" y="4295623"/>
            <a:ext cx="789189" cy="5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7"/>
          <a:srcRect b="29380"/>
          <a:stretch>
            <a:fillRect/>
          </a:stretch>
        </p:blipFill>
        <p:spPr>
          <a:xfrm>
            <a:off x="1594334" y="4280380"/>
            <a:ext cx="861115" cy="621340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8"/>
          <a:srcRect b="29380"/>
          <a:stretch>
            <a:fillRect/>
          </a:stretch>
        </p:blipFill>
        <p:spPr>
          <a:xfrm>
            <a:off x="7020862" y="4296710"/>
            <a:ext cx="861115" cy="621340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9"/>
          <a:srcRect b="27770"/>
          <a:stretch>
            <a:fillRect/>
          </a:stretch>
        </p:blipFill>
        <p:spPr>
          <a:xfrm>
            <a:off x="9755627" y="4290182"/>
            <a:ext cx="789189" cy="5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26136" y="5422954"/>
            <a:ext cx="4752887" cy="2143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Arial"/>
                <a:ea typeface="Arial Unicode MS"/>
                <a:cs typeface="Arial"/>
              </a:rPr>
              <a:t>팀 활동 </a:t>
            </a:r>
            <a:endPara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<a:solidFill>
                <a:srgbClr val="262626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5" name=""/>
          <p:cNvCxnSpPr/>
          <p:nvPr/>
        </p:nvCxnSpPr>
        <p:spPr>
          <a:xfrm>
            <a:off x="435427" y="1039586"/>
            <a:ext cx="11389180" cy="0"/>
          </a:xfrm>
          <a:prstGeom prst="line">
            <a:avLst/>
          </a:prstGeom>
          <a:noFill/>
          <a:ln w="6350" cap="flat" cmpd="sng" algn="ctr">
            <a:solidFill>
              <a:srgbClr val="63c7ee">
                <a:alpha val="100000"/>
              </a:srgbClr>
            </a:solidFill>
            <a:prstDash val="solid"/>
            <a:miter/>
          </a:ln>
        </p:spPr>
      </p:cxnSp>
      <p:sp>
        <p:nvSpPr>
          <p:cNvPr id="6" name=""/>
          <p:cNvSpPr/>
          <p:nvPr/>
        </p:nvSpPr>
        <p:spPr>
          <a:xfrm>
            <a:off x="0" y="1360713"/>
            <a:ext cx="12192000" cy="4721679"/>
          </a:xfrm>
          <a:prstGeom prst="rect">
            <a:avLst/>
          </a:prstGeom>
          <a:solidFill>
            <a:srgbClr val="76b1d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8288" y="1579336"/>
            <a:ext cx="3116037" cy="429532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857" y="1582462"/>
            <a:ext cx="3239252" cy="431900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51" y="1543051"/>
            <a:ext cx="3200765" cy="426768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20414" y="5409346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val 9"/>
          <p:cNvSpPr>
            <a:spLocks noChangeAspect="1"/>
          </p:cNvSpPr>
          <p:nvPr/>
        </p:nvSpPr>
        <p:spPr>
          <a:xfrm>
            <a:off x="9679118" y="4933256"/>
            <a:ext cx="731520" cy="731520"/>
          </a:xfrm>
          <a:prstGeom prst="ellipse">
            <a:avLst/>
          </a:prstGeom>
          <a:solidFill>
            <a:srgbClr val="13407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401" y="271473"/>
            <a:ext cx="11573197" cy="724247"/>
          </a:xfrm>
        </p:spPr>
        <p:txBody>
          <a:bodyPr/>
          <a:lstStyle/>
          <a:p>
            <a:pPr lvl="0" algn="l">
              <a:defRPr/>
            </a:pPr>
            <a:r>
              <a:rPr lang="ko-KR" altLang="en-US" sz="4000"/>
              <a:t>주제 선정 개요</a:t>
            </a:r>
            <a:endParaRPr lang="ko-KR" altLang="en-US" sz="4000"/>
          </a:p>
        </p:txBody>
      </p:sp>
      <p:grpSp>
        <p:nvGrpSpPr>
          <p:cNvPr id="9" name="Group 8"/>
          <p:cNvGrpSpPr/>
          <p:nvPr/>
        </p:nvGrpSpPr>
        <p:grpSpPr>
          <a:xfrm rot="0">
            <a:off x="6780161" y="2101364"/>
            <a:ext cx="5260948" cy="4007246"/>
            <a:chOff x="6332652" y="3282509"/>
            <a:chExt cx="5260948" cy="2231954"/>
          </a:xfrm>
        </p:grpSpPr>
        <p:sp>
          <p:nvSpPr>
            <p:cNvPr id="17" name="TextBox 16"/>
            <p:cNvSpPr txBox="1"/>
            <p:nvPr/>
          </p:nvSpPr>
          <p:spPr>
            <a:xfrm>
              <a:off x="6332652" y="3282509"/>
              <a:ext cx="5260948" cy="505080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ctr">
                <a:defRPr/>
              </a:pPr>
              <a:r>
                <a:rPr lang="ko-KR" altLang="en-US" b="1"/>
                <a:t>회의 내용을 자동 문서화 해주면</a:t>
              </a:r>
              <a:endParaRPr lang="ko-KR" altLang="en-US" b="1"/>
            </a:p>
            <a:p>
              <a:pPr lvl="0" algn="ctr">
                <a:defRPr/>
              </a:pPr>
              <a:r>
                <a:rPr lang="ko-KR" altLang="en-US" b="1"/>
                <a:t> 좋을거 같은데</a:t>
              </a:r>
              <a:r>
                <a:rPr lang="en-US" altLang="ko-KR" b="1"/>
                <a:t>?</a:t>
              </a:r>
              <a:endParaRPr lang="en-US" altLang="ko-KR" b="1"/>
            </a:p>
            <a:p>
              <a:pPr lvl="0" algn="r">
                <a:defRPr/>
              </a:pPr>
              <a:endParaRPr lang="en-US" altLang="ko-KR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25687" y="5312028"/>
              <a:ext cx="3032272" cy="202436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 algn="r">
                <a:defRPr/>
              </a:pPr>
              <a:r>
                <a:rPr lang="ko-KR" altLang="en-US" b="1"/>
                <a:t>쉽게 기록 할수 있지 않을까</a:t>
              </a:r>
              <a:r>
                <a:rPr lang="en-US" altLang="ko-KR" b="1"/>
                <a:t>?</a:t>
              </a:r>
              <a:endParaRPr lang="en-US" altLang="ko-KR" b="1"/>
            </a:p>
          </p:txBody>
        </p:sp>
      </p:grpSp>
      <p:grpSp>
        <p:nvGrpSpPr>
          <p:cNvPr id="18" name="Group 17"/>
          <p:cNvGrpSpPr/>
          <p:nvPr/>
        </p:nvGrpSpPr>
        <p:grpSpPr>
          <a:xfrm rot="0">
            <a:off x="724622" y="3861658"/>
            <a:ext cx="3547986" cy="2464664"/>
            <a:chOff x="8339104" y="3819494"/>
            <a:chExt cx="3547986" cy="2205853"/>
          </a:xfrm>
        </p:grpSpPr>
        <p:grpSp>
          <p:nvGrpSpPr>
            <p:cNvPr id="21" name="Group 20"/>
            <p:cNvGrpSpPr/>
            <p:nvPr/>
          </p:nvGrpSpPr>
          <p:grpSpPr>
            <a:xfrm rot="0">
              <a:off x="8339104" y="3819494"/>
              <a:ext cx="3077634" cy="744039"/>
              <a:chOff x="6339883" y="1872637"/>
              <a:chExt cx="2192556" cy="744039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372200" y="1970345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endParaRPr lang="en-US" altLang="ko-KR" sz="12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339883" y="1872637"/>
                <a:ext cx="2160239" cy="325933"/>
              </a:xfrm>
              <a:prstGeom prst="rect">
                <a:avLst/>
              </a:prstGeom>
              <a:noFill/>
            </p:spPr>
            <p:txBody>
              <a:bodyPr wrap="square" lIns="108000" rIns="108000">
                <a:spAutoFit/>
              </a:bodyPr>
              <a:lstStyle/>
              <a:p>
                <a:pPr lvl="0">
                  <a:defRPr/>
                </a:pPr>
                <a:r>
                  <a:rPr lang="ko-KR" altLang="en-US" b="1"/>
                  <a:t>간편한 회의록은 없나</a:t>
                </a:r>
                <a:r>
                  <a:rPr lang="en-US" altLang="ko-KR" b="1"/>
                  <a:t>?</a:t>
                </a:r>
                <a:endParaRPr lang="en-US" altLang="ko-KR" b="1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435264" y="5456782"/>
              <a:ext cx="3451826" cy="568565"/>
            </a:xfrm>
            <a:prstGeom prst="rect">
              <a:avLst/>
            </a:prstGeom>
            <a:noFill/>
          </p:spPr>
          <p:txBody>
            <a:bodyPr wrap="square" lIns="108000" rIns="108000">
              <a:spAutoFit/>
            </a:bodyPr>
            <a:lstStyle/>
            <a:p>
              <a:pPr lvl="0">
                <a:defRPr/>
              </a:pPr>
              <a:r>
                <a:rPr lang="ko-KR" altLang="en-US" b="1"/>
                <a:t>음성 내용을 텍스트로 보여주면 좋겠는데</a:t>
              </a:r>
              <a:r>
                <a:rPr lang="en-US" altLang="ko-KR" b="1"/>
                <a:t>?</a:t>
              </a:r>
              <a:endParaRPr lang="en-US" altLang="ko-KR" b="1"/>
            </a:p>
          </p:txBody>
        </p:sp>
      </p:grpSp>
      <p:sp>
        <p:nvSpPr>
          <p:cNvPr id="88" name="Freeform: Shape 87"/>
          <p:cNvSpPr/>
          <p:nvPr/>
        </p:nvSpPr>
        <p:spPr>
          <a:xfrm>
            <a:off x="4196848" y="5315121"/>
            <a:ext cx="3818345" cy="502961"/>
          </a:xfrm>
          <a:custGeom>
            <a:avLst/>
            <a:gdLst>
              <a:gd name="connsiteX0" fmla="*/ 6133158 w 6829332"/>
              <a:gd name="connsiteY0" fmla="*/ 0 h 502961"/>
              <a:gd name="connsiteX1" fmla="*/ 6248681 w 6829332"/>
              <a:gd name="connsiteY1" fmla="*/ 39859 h 502961"/>
              <a:gd name="connsiteX2" fmla="*/ 6829333 w 6829332"/>
              <a:gd name="connsiteY2" fmla="*/ 502962 h 502961"/>
              <a:gd name="connsiteX3" fmla="*/ 0 w 6829332"/>
              <a:gd name="connsiteY3" fmla="*/ 502962 h 502961"/>
              <a:gd name="connsiteX4" fmla="*/ 641116 w 6829332"/>
              <a:gd name="connsiteY4" fmla="*/ 27023 h 502961"/>
              <a:gd name="connsiteX5" fmla="*/ 725562 w 6829332"/>
              <a:gd name="connsiteY5" fmla="*/ 338 h 502961"/>
              <a:gd name="connsiteX6" fmla="*/ 6133158 w 6829332"/>
              <a:gd name="connsiteY6" fmla="*/ 0 h 50296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9332" h="502961">
                <a:moveTo>
                  <a:pt x="6133158" y="0"/>
                </a:moveTo>
                <a:cubicBezTo>
                  <a:pt x="6178084" y="0"/>
                  <a:pt x="6213213" y="11485"/>
                  <a:pt x="6248681" y="39859"/>
                </a:cubicBezTo>
                <a:cubicBezTo>
                  <a:pt x="6431085" y="185782"/>
                  <a:pt x="6821564" y="490464"/>
                  <a:pt x="6829333" y="502962"/>
                </a:cubicBezTo>
                <a:cubicBezTo>
                  <a:pt x="4553001" y="502962"/>
                  <a:pt x="2276332" y="502962"/>
                  <a:pt x="0" y="502962"/>
                </a:cubicBezTo>
                <a:cubicBezTo>
                  <a:pt x="175310" y="372914"/>
                  <a:pt x="603621" y="56748"/>
                  <a:pt x="641116" y="27023"/>
                </a:cubicBezTo>
                <a:cubicBezTo>
                  <a:pt x="666449" y="7094"/>
                  <a:pt x="693472" y="338"/>
                  <a:pt x="725562" y="338"/>
                </a:cubicBezTo>
                <a:cubicBezTo>
                  <a:pt x="1236292" y="1014"/>
                  <a:pt x="5461642" y="1014"/>
                  <a:pt x="6133158" y="0"/>
                </a:cubicBezTo>
                <a:close/>
              </a:path>
            </a:pathLst>
          </a:custGeom>
          <a:solidFill>
            <a:schemeClr val="accent6"/>
          </a:solidFill>
          <a:ln w="3378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 rot="0">
            <a:off x="4777631" y="1853486"/>
            <a:ext cx="2692070" cy="3684268"/>
            <a:chOff x="1439248" y="54372"/>
            <a:chExt cx="2692070" cy="3684268"/>
          </a:xfrm>
        </p:grpSpPr>
        <p:sp>
          <p:nvSpPr>
            <p:cNvPr id="90" name="Freeform: Shape 89"/>
            <p:cNvSpPr/>
            <p:nvPr/>
          </p:nvSpPr>
          <p:spPr>
            <a:xfrm>
              <a:off x="2294997" y="431160"/>
              <a:ext cx="881971" cy="1485282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f9c9a2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2241786" y="54372"/>
              <a:ext cx="923343" cy="785762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2325597" y="670286"/>
              <a:ext cx="826995" cy="353247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1439248" y="1385430"/>
              <a:ext cx="2692070" cy="1927653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quadBezTo>
                    <a:pt x="83413" y="1374784"/>
                    <a:pt x="83413" y="1374784"/>
                  </a:quad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1554219" y="2258282"/>
              <a:ext cx="2345199" cy="1328600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1746981" y="1293055"/>
              <a:ext cx="2074673" cy="972768"/>
            </a:xfrm>
            <a:custGeom>
              <a:avLst/>
              <a:gdLst>
                <a:gd name="connsiteX0" fmla="*/ 1027911 w 2074673"/>
                <a:gd name="connsiteY0" fmla="*/ 618819 h 972768"/>
                <a:gd name="connsiteX1" fmla="*/ 1036866 w 2074673"/>
                <a:gd name="connsiteY1" fmla="*/ 621647 h 972768"/>
                <a:gd name="connsiteX2" fmla="*/ 1053360 w 2074673"/>
                <a:gd name="connsiteY2" fmla="*/ 761152 h 972768"/>
                <a:gd name="connsiteX3" fmla="*/ 1064200 w 2074673"/>
                <a:gd name="connsiteY3" fmla="*/ 965227 h 972768"/>
                <a:gd name="connsiteX4" fmla="*/ 1029324 w 2074673"/>
                <a:gd name="connsiteY4" fmla="*/ 907727 h 972768"/>
                <a:gd name="connsiteX5" fmla="*/ 1027911 w 2074673"/>
                <a:gd name="connsiteY5" fmla="*/ 618819 h 972768"/>
                <a:gd name="connsiteX6" fmla="*/ 2047337 w 2074673"/>
                <a:gd name="connsiteY6" fmla="*/ 391652 h 972768"/>
                <a:gd name="connsiteX7" fmla="*/ 2074673 w 2074673"/>
                <a:gd name="connsiteY7" fmla="*/ 418517 h 972768"/>
                <a:gd name="connsiteX8" fmla="*/ 1868714 w 2074673"/>
                <a:gd name="connsiteY8" fmla="*/ 717793 h 972768"/>
                <a:gd name="connsiteX9" fmla="*/ 1847506 w 2074673"/>
                <a:gd name="connsiteY9" fmla="*/ 896887 h 972768"/>
                <a:gd name="connsiteX10" fmla="*/ 1838080 w 2074673"/>
                <a:gd name="connsiteY10" fmla="*/ 972768 h 972768"/>
                <a:gd name="connsiteX11" fmla="*/ 1810745 w 2074673"/>
                <a:gd name="connsiteY11" fmla="*/ 972768 h 972768"/>
                <a:gd name="connsiteX12" fmla="*/ 1810273 w 2074673"/>
                <a:gd name="connsiteY12" fmla="*/ 965226 h 972768"/>
                <a:gd name="connsiteX13" fmla="*/ 1829596 w 2074673"/>
                <a:gd name="connsiteY13" fmla="*/ 817708 h 972768"/>
                <a:gd name="connsiteX14" fmla="*/ 1981356 w 2074673"/>
                <a:gd name="connsiteY14" fmla="*/ 472244 h 972768"/>
                <a:gd name="connsiteX15" fmla="*/ 2047337 w 2074673"/>
                <a:gd name="connsiteY15" fmla="*/ 391652 h 972768"/>
                <a:gd name="connsiteX16" fmla="*/ 26393 w 2074673"/>
                <a:gd name="connsiteY16" fmla="*/ 391652 h 972768"/>
                <a:gd name="connsiteX17" fmla="*/ 85305 w 2074673"/>
                <a:gd name="connsiteY17" fmla="*/ 471773 h 972768"/>
                <a:gd name="connsiteX18" fmla="*/ 236593 w 2074673"/>
                <a:gd name="connsiteY18" fmla="*/ 972768 h 972768"/>
                <a:gd name="connsiteX19" fmla="*/ 226695 w 2074673"/>
                <a:gd name="connsiteY19" fmla="*/ 972768 h 972768"/>
                <a:gd name="connsiteX20" fmla="*/ 205959 w 2074673"/>
                <a:gd name="connsiteY20" fmla="*/ 829020 h 972768"/>
                <a:gd name="connsiteX21" fmla="*/ 26864 w 2074673"/>
                <a:gd name="connsiteY21" fmla="*/ 450565 h 972768"/>
                <a:gd name="connsiteX22" fmla="*/ 0 w 2074673"/>
                <a:gd name="connsiteY22" fmla="*/ 419930 h 972768"/>
                <a:gd name="connsiteX23" fmla="*/ 26393 w 2074673"/>
                <a:gd name="connsiteY23" fmla="*/ 391652 h 972768"/>
                <a:gd name="connsiteX24" fmla="*/ 1293254 w 2074673"/>
                <a:gd name="connsiteY24" fmla="*/ 0 h 972768"/>
                <a:gd name="connsiteX25" fmla="*/ 1382802 w 2074673"/>
                <a:gd name="connsiteY25" fmla="*/ 92847 h 972768"/>
                <a:gd name="connsiteX26" fmla="*/ 1404953 w 2074673"/>
                <a:gd name="connsiteY26" fmla="*/ 543411 h 972768"/>
                <a:gd name="connsiteX27" fmla="*/ 1335671 w 2074673"/>
                <a:gd name="connsiteY27" fmla="*/ 425586 h 972768"/>
                <a:gd name="connsiteX28" fmla="*/ 1268275 w 2074673"/>
                <a:gd name="connsiteY28" fmla="*/ 384582 h 972768"/>
                <a:gd name="connsiteX29" fmla="*/ 1215019 w 2074673"/>
                <a:gd name="connsiteY29" fmla="*/ 442081 h 972768"/>
                <a:gd name="connsiteX30" fmla="*/ 1100020 w 2074673"/>
                <a:gd name="connsiteY30" fmla="*/ 564619 h 972768"/>
                <a:gd name="connsiteX31" fmla="*/ 1167416 w 2074673"/>
                <a:gd name="connsiteY31" fmla="*/ 420873 h 972768"/>
                <a:gd name="connsiteX32" fmla="*/ 1184384 w 2074673"/>
                <a:gd name="connsiteY32" fmla="*/ 380340 h 972768"/>
                <a:gd name="connsiteX33" fmla="*/ 1293254 w 2074673"/>
                <a:gd name="connsiteY33" fmla="*/ 0 h 972768"/>
                <a:gd name="connsiteX34" fmla="*/ 726276 w 2074673"/>
                <a:gd name="connsiteY34" fmla="*/ 0 h 972768"/>
                <a:gd name="connsiteX35" fmla="*/ 895003 w 2074673"/>
                <a:gd name="connsiteY35" fmla="*/ 400135 h 972768"/>
                <a:gd name="connsiteX36" fmla="*/ 925166 w 2074673"/>
                <a:gd name="connsiteY36" fmla="*/ 448680 h 972768"/>
                <a:gd name="connsiteX37" fmla="*/ 1008115 w 2074673"/>
                <a:gd name="connsiteY37" fmla="*/ 602324 h 972768"/>
                <a:gd name="connsiteX38" fmla="*/ 869081 w 2074673"/>
                <a:gd name="connsiteY38" fmla="*/ 475544 h 972768"/>
                <a:gd name="connsiteX39" fmla="*/ 809225 w 2074673"/>
                <a:gd name="connsiteY39" fmla="*/ 422287 h 972768"/>
                <a:gd name="connsiteX40" fmla="*/ 741358 w 2074673"/>
                <a:gd name="connsiteY40" fmla="*/ 455278 h 972768"/>
                <a:gd name="connsiteX41" fmla="*/ 648512 w 2074673"/>
                <a:gd name="connsiteY41" fmla="*/ 593841 h 972768"/>
                <a:gd name="connsiteX42" fmla="*/ 627774 w 2074673"/>
                <a:gd name="connsiteY42" fmla="*/ 372329 h 972768"/>
                <a:gd name="connsiteX43" fmla="*/ 631074 w 2074673"/>
                <a:gd name="connsiteY43" fmla="*/ 141390 h 972768"/>
                <a:gd name="connsiteX44" fmla="*/ 626361 w 2074673"/>
                <a:gd name="connsiteY44" fmla="*/ 110285 h 972768"/>
                <a:gd name="connsiteX45" fmla="*/ 726276 w 2074673"/>
                <a:gd name="connsiteY45" fmla="*/ 0 h 97276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4673" h="972768">
                  <a:moveTo>
                    <a:pt x="1027911" y="618819"/>
                  </a:moveTo>
                  <a:cubicBezTo>
                    <a:pt x="1030738" y="619762"/>
                    <a:pt x="1034037" y="620704"/>
                    <a:pt x="1036866" y="621647"/>
                  </a:cubicBezTo>
                  <a:cubicBezTo>
                    <a:pt x="1051004" y="666892"/>
                    <a:pt x="1048647" y="714493"/>
                    <a:pt x="1053360" y="761152"/>
                  </a:cubicBezTo>
                  <a:cubicBezTo>
                    <a:pt x="1059959" y="829020"/>
                    <a:pt x="1060900" y="896887"/>
                    <a:pt x="1064200" y="965227"/>
                  </a:cubicBezTo>
                  <a:cubicBezTo>
                    <a:pt x="1026025" y="962398"/>
                    <a:pt x="1029796" y="931764"/>
                    <a:pt x="1029324" y="907727"/>
                  </a:cubicBezTo>
                  <a:cubicBezTo>
                    <a:pt x="1027439" y="811582"/>
                    <a:pt x="1027911" y="715436"/>
                    <a:pt x="1027911" y="618819"/>
                  </a:cubicBezTo>
                  <a:close/>
                  <a:moveTo>
                    <a:pt x="2047337" y="391652"/>
                  </a:moveTo>
                  <a:cubicBezTo>
                    <a:pt x="2056292" y="400607"/>
                    <a:pt x="2065247" y="409562"/>
                    <a:pt x="2074673" y="418517"/>
                  </a:cubicBezTo>
                  <a:cubicBezTo>
                    <a:pt x="1986539" y="504764"/>
                    <a:pt x="1911603" y="600909"/>
                    <a:pt x="1868714" y="717793"/>
                  </a:cubicBezTo>
                  <a:cubicBezTo>
                    <a:pt x="1847978" y="774820"/>
                    <a:pt x="1852691" y="837033"/>
                    <a:pt x="1847506" y="896887"/>
                  </a:cubicBezTo>
                  <a:cubicBezTo>
                    <a:pt x="1845149" y="922338"/>
                    <a:pt x="1847978" y="948260"/>
                    <a:pt x="1838080" y="972768"/>
                  </a:cubicBezTo>
                  <a:cubicBezTo>
                    <a:pt x="1829125" y="972768"/>
                    <a:pt x="1820170" y="972768"/>
                    <a:pt x="1810745" y="972768"/>
                  </a:cubicBezTo>
                  <a:cubicBezTo>
                    <a:pt x="1810745" y="970411"/>
                    <a:pt x="1810273" y="968054"/>
                    <a:pt x="1810273" y="965226"/>
                  </a:cubicBezTo>
                  <a:cubicBezTo>
                    <a:pt x="1822998" y="916682"/>
                    <a:pt x="1828183" y="867196"/>
                    <a:pt x="1829596" y="817708"/>
                  </a:cubicBezTo>
                  <a:cubicBezTo>
                    <a:pt x="1833366" y="681973"/>
                    <a:pt x="1898877" y="573575"/>
                    <a:pt x="1981356" y="472244"/>
                  </a:cubicBezTo>
                  <a:cubicBezTo>
                    <a:pt x="2003036" y="445380"/>
                    <a:pt x="2025187" y="418517"/>
                    <a:pt x="2047337" y="391652"/>
                  </a:cubicBezTo>
                  <a:close/>
                  <a:moveTo>
                    <a:pt x="26393" y="391652"/>
                  </a:moveTo>
                  <a:cubicBezTo>
                    <a:pt x="45716" y="418517"/>
                    <a:pt x="63626" y="446795"/>
                    <a:pt x="85305" y="471773"/>
                  </a:cubicBezTo>
                  <a:cubicBezTo>
                    <a:pt x="209257" y="616934"/>
                    <a:pt x="227638" y="793202"/>
                    <a:pt x="236593" y="972768"/>
                  </a:cubicBezTo>
                  <a:cubicBezTo>
                    <a:pt x="232823" y="972768"/>
                    <a:pt x="229523" y="972768"/>
                    <a:pt x="226695" y="972768"/>
                  </a:cubicBezTo>
                  <a:cubicBezTo>
                    <a:pt x="219627" y="924695"/>
                    <a:pt x="210672" y="877092"/>
                    <a:pt x="205959" y="829020"/>
                  </a:cubicBezTo>
                  <a:cubicBezTo>
                    <a:pt x="190877" y="681503"/>
                    <a:pt x="128665" y="556608"/>
                    <a:pt x="26864" y="450565"/>
                  </a:cubicBezTo>
                  <a:cubicBezTo>
                    <a:pt x="17438" y="440668"/>
                    <a:pt x="8955" y="430298"/>
                    <a:pt x="0" y="419930"/>
                  </a:cubicBezTo>
                  <a:cubicBezTo>
                    <a:pt x="8955" y="410504"/>
                    <a:pt x="17910" y="401079"/>
                    <a:pt x="26393" y="391652"/>
                  </a:cubicBezTo>
                  <a:close/>
                  <a:moveTo>
                    <a:pt x="1293254" y="0"/>
                  </a:moveTo>
                  <a:cubicBezTo>
                    <a:pt x="1343684" y="10840"/>
                    <a:pt x="1351695" y="63154"/>
                    <a:pt x="1382802" y="92847"/>
                  </a:cubicBezTo>
                  <a:cubicBezTo>
                    <a:pt x="1416264" y="238950"/>
                    <a:pt x="1431346" y="385996"/>
                    <a:pt x="1404953" y="543411"/>
                  </a:cubicBezTo>
                  <a:cubicBezTo>
                    <a:pt x="1373375" y="502878"/>
                    <a:pt x="1354052" y="464232"/>
                    <a:pt x="1335671" y="425586"/>
                  </a:cubicBezTo>
                  <a:cubicBezTo>
                    <a:pt x="1322004" y="396365"/>
                    <a:pt x="1302209" y="380812"/>
                    <a:pt x="1268275" y="384582"/>
                  </a:cubicBezTo>
                  <a:cubicBezTo>
                    <a:pt x="1233398" y="388823"/>
                    <a:pt x="1220674" y="410975"/>
                    <a:pt x="1215019" y="442081"/>
                  </a:cubicBezTo>
                  <a:cubicBezTo>
                    <a:pt x="1203235" y="507592"/>
                    <a:pt x="1165531" y="549066"/>
                    <a:pt x="1100020" y="564619"/>
                  </a:cubicBezTo>
                  <a:cubicBezTo>
                    <a:pt x="1139610" y="524558"/>
                    <a:pt x="1178727" y="484969"/>
                    <a:pt x="1167416" y="420873"/>
                  </a:cubicBezTo>
                  <a:cubicBezTo>
                    <a:pt x="1164589" y="405791"/>
                    <a:pt x="1174486" y="392123"/>
                    <a:pt x="1184384" y="380340"/>
                  </a:cubicBezTo>
                  <a:cubicBezTo>
                    <a:pt x="1278644" y="270056"/>
                    <a:pt x="1323417" y="145632"/>
                    <a:pt x="1293254" y="0"/>
                  </a:cubicBezTo>
                  <a:close/>
                  <a:moveTo>
                    <a:pt x="726276" y="0"/>
                  </a:moveTo>
                  <a:cubicBezTo>
                    <a:pt x="704597" y="166370"/>
                    <a:pt x="799800" y="283253"/>
                    <a:pt x="895003" y="400135"/>
                  </a:cubicBezTo>
                  <a:cubicBezTo>
                    <a:pt x="907257" y="415217"/>
                    <a:pt x="928937" y="428413"/>
                    <a:pt x="925166" y="448680"/>
                  </a:cubicBezTo>
                  <a:cubicBezTo>
                    <a:pt x="911969" y="523145"/>
                    <a:pt x="961928" y="561322"/>
                    <a:pt x="1008115" y="602324"/>
                  </a:cubicBezTo>
                  <a:cubicBezTo>
                    <a:pt x="947789" y="575931"/>
                    <a:pt x="876623" y="562263"/>
                    <a:pt x="869081" y="475544"/>
                  </a:cubicBezTo>
                  <a:cubicBezTo>
                    <a:pt x="866253" y="443025"/>
                    <a:pt x="839860" y="427472"/>
                    <a:pt x="809225" y="422287"/>
                  </a:cubicBezTo>
                  <a:cubicBezTo>
                    <a:pt x="779062" y="417103"/>
                    <a:pt x="756439" y="427943"/>
                    <a:pt x="741358" y="455278"/>
                  </a:cubicBezTo>
                  <a:cubicBezTo>
                    <a:pt x="714495" y="502409"/>
                    <a:pt x="686687" y="548595"/>
                    <a:pt x="648512" y="593841"/>
                  </a:cubicBezTo>
                  <a:cubicBezTo>
                    <a:pt x="641442" y="519847"/>
                    <a:pt x="630131" y="446323"/>
                    <a:pt x="627774" y="372329"/>
                  </a:cubicBezTo>
                  <a:cubicBezTo>
                    <a:pt x="624946" y="295507"/>
                    <a:pt x="622591" y="218213"/>
                    <a:pt x="631074" y="141390"/>
                  </a:cubicBezTo>
                  <a:cubicBezTo>
                    <a:pt x="632016" y="131493"/>
                    <a:pt x="628246" y="120654"/>
                    <a:pt x="626361" y="110285"/>
                  </a:cubicBezTo>
                  <a:cubicBezTo>
                    <a:pt x="663594" y="75879"/>
                    <a:pt x="676319" y="21208"/>
                    <a:pt x="726276" y="0"/>
                  </a:cubicBezTo>
                  <a:close/>
                </a:path>
              </a:pathLst>
            </a:custGeom>
            <a:solidFill>
              <a:srgbClr val="cbd7ec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2475144" y="1226130"/>
              <a:ext cx="563730" cy="320744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abb95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2537616" y="2775045"/>
              <a:ext cx="432189" cy="440538"/>
            </a:xfrm>
            <a:custGeom>
              <a:avLst/>
              <a:gdLst>
                <a:gd name="connsiteX0" fmla="*/ 307535 w 309752"/>
                <a:gd name="connsiteY0" fmla="*/ 109962 h 315736"/>
                <a:gd name="connsiteX1" fmla="*/ 271730 w 309752"/>
                <a:gd name="connsiteY1" fmla="*/ 243049 h 315736"/>
                <a:gd name="connsiteX2" fmla="*/ 57912 w 309752"/>
                <a:gd name="connsiteY2" fmla="*/ 261965 h 315736"/>
                <a:gd name="connsiteX3" fmla="*/ 827 w 309752"/>
                <a:gd name="connsiteY3" fmla="*/ 57943 h 315736"/>
                <a:gd name="connsiteX4" fmla="*/ 23120 w 309752"/>
                <a:gd name="connsiteY4" fmla="*/ 41392 h 315736"/>
                <a:gd name="connsiteX5" fmla="*/ 143372 w 309752"/>
                <a:gd name="connsiteY5" fmla="*/ 5587 h 315736"/>
                <a:gd name="connsiteX6" fmla="*/ 177150 w 309752"/>
                <a:gd name="connsiteY6" fmla="*/ 13018 h 315736"/>
                <a:gd name="connsiteX7" fmla="*/ 247747 w 309752"/>
                <a:gd name="connsiteY7" fmla="*/ 41054 h 315736"/>
                <a:gd name="connsiteX8" fmla="*/ 307535 w 309752"/>
                <a:gd name="connsiteY8" fmla="*/ 109962 h 31573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752" h="315736">
                  <a:moveTo>
                    <a:pt x="307535" y="109962"/>
                  </a:move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55194" y="-6911"/>
                    <a:pt x="167692" y="4236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2772111" y="830816"/>
              <a:ext cx="261464" cy="141105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2425098" y="856509"/>
              <a:ext cx="248135" cy="12630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2581614" y="2827700"/>
              <a:ext cx="348072" cy="342139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2803170" y="743787"/>
              <a:ext cx="229052" cy="71506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2395965" y="761075"/>
              <a:ext cx="234236" cy="59108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1555632" y="3647208"/>
              <a:ext cx="2342371" cy="91432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sp>
        <p:nvSpPr>
          <p:cNvPr id="105" name="TextBox 14"/>
          <p:cNvSpPr txBox="1"/>
          <p:nvPr/>
        </p:nvSpPr>
        <p:spPr>
          <a:xfrm>
            <a:off x="8535794" y="3875607"/>
            <a:ext cx="3032271" cy="637338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실시간 화상 회의 내용을 시각화 하면 편하지 않을까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07" name="TextBox 25"/>
          <p:cNvSpPr txBox="1"/>
          <p:nvPr/>
        </p:nvSpPr>
        <p:spPr>
          <a:xfrm>
            <a:off x="873853" y="2126752"/>
            <a:ext cx="4566282" cy="367346"/>
          </a:xfrm>
          <a:prstGeom prst="rect">
            <a:avLst/>
          </a:prstGeom>
          <a:noFill/>
        </p:spPr>
        <p:txBody>
          <a:bodyPr wrap="square" lIns="108000" rIns="108000">
            <a:spAutoFit/>
          </a:bodyPr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상대방이 어떤 말을 하는지 모르겠는 걸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 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08" name="Rectangle 9"/>
          <p:cNvSpPr/>
          <p:nvPr/>
        </p:nvSpPr>
        <p:spPr>
          <a:xfrm>
            <a:off x="1620504" y="3148522"/>
            <a:ext cx="604901" cy="56095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62b7e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0" name="Oval 14"/>
          <p:cNvSpPr>
            <a:spLocks noChangeAspect="1"/>
          </p:cNvSpPr>
          <p:nvPr/>
        </p:nvSpPr>
        <p:spPr>
          <a:xfrm>
            <a:off x="2269167" y="1322740"/>
            <a:ext cx="731520" cy="731520"/>
          </a:xfrm>
          <a:prstGeom prst="ellipse">
            <a:avLst/>
          </a:prstGeom>
          <a:solidFill>
            <a:srgbClr val="1a325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1" name="Rounded Rectangle 1"/>
          <p:cNvSpPr>
            <a:spLocks noChangeAspect="1"/>
          </p:cNvSpPr>
          <p:nvPr/>
        </p:nvSpPr>
        <p:spPr>
          <a:xfrm>
            <a:off x="2540548" y="1519934"/>
            <a:ext cx="200630" cy="338573"/>
          </a:xfrm>
          <a:custGeom>
            <a:avLst/>
            <a:gd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2" name="Oval 9"/>
          <p:cNvSpPr>
            <a:spLocks noChangeAspect="1"/>
          </p:cNvSpPr>
          <p:nvPr/>
        </p:nvSpPr>
        <p:spPr>
          <a:xfrm>
            <a:off x="9012823" y="1275203"/>
            <a:ext cx="731520" cy="731520"/>
          </a:xfrm>
          <a:prstGeom prst="ellipse">
            <a:avLst/>
          </a:prstGeom>
          <a:solidFill>
            <a:srgbClr val="13407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3" name="Rounded Rectangle 5"/>
          <p:cNvSpPr/>
          <p:nvPr/>
        </p:nvSpPr>
        <p:spPr>
          <a:xfrm flipH="1">
            <a:off x="9190603" y="1489516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91424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4" name="Rectangle 18"/>
          <p:cNvSpPr/>
          <p:nvPr/>
        </p:nvSpPr>
        <p:spPr>
          <a:xfrm>
            <a:off x="10000716" y="3160218"/>
            <a:ext cx="581768" cy="537563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5" name="Oval 98"/>
          <p:cNvSpPr/>
          <p:nvPr/>
        </p:nvSpPr>
        <p:spPr>
          <a:xfrm>
            <a:off x="1904550" y="4871910"/>
            <a:ext cx="725420" cy="725420"/>
          </a:xfrm>
          <a:prstGeom prst="ellipse">
            <a:avLst/>
          </a:prstGeom>
          <a:solidFill>
            <a:srgbClr val="285d8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6" name="Isosceles Triangle 8"/>
          <p:cNvSpPr/>
          <p:nvPr/>
        </p:nvSpPr>
        <p:spPr>
          <a:xfrm rot="16200000">
            <a:off x="2105466" y="5032358"/>
            <a:ext cx="341731" cy="407434"/>
          </a:xfrm>
          <a:custGeom>
            <a:avLst/>
            <a:gd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17" name="Round Same Side Corner Rectangle 6"/>
          <p:cNvSpPr/>
          <p:nvPr/>
        </p:nvSpPr>
        <p:spPr>
          <a:xfrm rot="2700000">
            <a:off x="9949636" y="5032422"/>
            <a:ext cx="134593" cy="564171"/>
          </a:xfrm>
          <a:custGeom>
            <a:avLst/>
            <a:gd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lt1">
              <a:alpha val="100000"/>
            </a:schemeClr>
          </a:solidFill>
          <a:ln w="12700" cap="flat" cmpd="sng" algn="ctr">
            <a:solidFill>
              <a:schemeClr val="lt1"/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120" name=""/>
          <p:cNvCxnSpPr/>
          <p:nvPr/>
        </p:nvCxnSpPr>
        <p:spPr>
          <a:xfrm>
            <a:off x="435427" y="1039586"/>
            <a:ext cx="11389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21361" y="5409346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/>
              <a:t>목표기능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0"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4" name="Oval 3"/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357db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5" name="Oval 4"/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0">
            <a:off x="1675831" y="3707682"/>
            <a:ext cx="1601067" cy="678649"/>
            <a:chOff x="1391543" y="3698889"/>
            <a:chExt cx="1601067" cy="678649"/>
          </a:xfrm>
        </p:grpSpPr>
        <p:sp>
          <p:nvSpPr>
            <p:cNvPr id="7" name="TextBox 6"/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음성 텍스트 변환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rgbClr val="357db0"/>
                </a:solidFill>
                <a:cs typeface="Arial"/>
              </a:rPr>
              <a:t>01</a:t>
            </a:r>
            <a:endParaRPr lang="ko-KR" altLang="en-US" sz="3600" b="1">
              <a:solidFill>
                <a:srgbClr val="357db0"/>
              </a:solidFill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 rot="0">
            <a:off x="1100540" y="4768094"/>
            <a:ext cx="2357003" cy="1292662"/>
            <a:chOff x="2551705" y="4283314"/>
            <a:chExt cx="2357003" cy="1292662"/>
          </a:xfrm>
        </p:grpSpPr>
        <p:sp>
          <p:nvSpPr>
            <p:cNvPr id="11" name="TextBox 10"/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Speech To Text</a:t>
              </a:r>
              <a:endParaRPr lang="en-US" altLang="ko-KR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  <a:p>
              <a:pPr lvl="0" algn="ctr">
                <a:defRPr/>
              </a:pP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AI</a:t>
              </a: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 </a:t>
              </a: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API</a:t>
              </a:r>
              <a:r>
                <a:rPr lang="ko-KR" altLang="en-US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기능 접목</a:t>
              </a:r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0"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4" name="Oval 13"/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08326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15" name="Oval 14"/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0">
            <a:off x="5358409" y="3335955"/>
            <a:ext cx="1601067" cy="678649"/>
            <a:chOff x="3233964" y="1954419"/>
            <a:chExt cx="1601067" cy="678649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실시간 회의록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endPara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rgbClr val="083266"/>
                </a:solidFill>
                <a:cs typeface="Arial"/>
              </a:rPr>
              <a:t>02</a:t>
            </a:r>
            <a:endParaRPr lang="ko-KR" altLang="en-US" sz="3600" b="1">
              <a:solidFill>
                <a:srgbClr val="083266"/>
              </a:solidFill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6345" y="4672231"/>
            <a:ext cx="2509402" cy="64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실시간 화상 그룹 챗팅 회의 및 음성 챗팅 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 rot="0"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/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2f629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700"/>
            </a:p>
          </p:txBody>
        </p:sp>
        <p:sp>
          <p:nvSpPr>
            <p:cNvPr id="25" name="Oval 24"/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184916" y="3010302"/>
            <a:ext cx="1591542" cy="29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Load Balancing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600" b="1">
                <a:solidFill>
                  <a:srgbClr val="2f6290"/>
                </a:solidFill>
                <a:cs typeface="Arial"/>
              </a:rPr>
              <a:t>03</a:t>
            </a:r>
            <a:endParaRPr lang="ko-KR" altLang="en-US" sz="3600" b="1">
              <a:solidFill>
                <a:srgbClr val="2f6290"/>
              </a:solidFill>
              <a:cs typeface="Arial"/>
            </a:endParaRPr>
          </a:p>
        </p:txBody>
      </p:sp>
      <p:sp>
        <p:nvSpPr>
          <p:cNvPr id="36" name="Isosceles Triangle 8"/>
          <p:cNvSpPr/>
          <p:nvPr/>
        </p:nvSpPr>
        <p:spPr>
          <a:xfrm rot="16200000">
            <a:off x="2845700" y="2543900"/>
            <a:ext cx="514157" cy="578004"/>
          </a:xfrm>
          <a:custGeom>
            <a:avLst/>
            <a:gd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rgbClr val="285d8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cxnSp>
        <p:nvCxnSpPr>
          <p:cNvPr id="37" name=""/>
          <p:cNvCxnSpPr/>
          <p:nvPr/>
        </p:nvCxnSpPr>
        <p:spPr>
          <a:xfrm>
            <a:off x="435427" y="1153886"/>
            <a:ext cx="11389180" cy="0"/>
          </a:xfrm>
          <a:prstGeom prst="line">
            <a:avLst/>
          </a:prstGeom>
          <a:ln>
            <a:solidFill>
              <a:srgbClr val="357d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9"/>
          <p:cNvSpPr/>
          <p:nvPr/>
        </p:nvSpPr>
        <p:spPr>
          <a:xfrm>
            <a:off x="6550649" y="2237147"/>
            <a:ext cx="679379" cy="52607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285d8d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1" name="Rectangle 18"/>
          <p:cNvSpPr/>
          <p:nvPr/>
        </p:nvSpPr>
        <p:spPr>
          <a:xfrm>
            <a:off x="10338628" y="1954399"/>
            <a:ext cx="658059" cy="599225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rgbClr val="13407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7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8695060" y="4523840"/>
            <a:ext cx="2509402" cy="64081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595959"/>
                </a:solidFill>
                <a:cs typeface="Arial"/>
              </a:rPr>
              <a:t>대용량 트래픽 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2378" y="5137204"/>
            <a:ext cx="4549278" cy="205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3955394" y="2034132"/>
            <a:ext cx="4281212" cy="42812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l">
              <a:defRPr/>
            </a:pPr>
            <a:r>
              <a:rPr lang="ko-KR" altLang="en-US" sz="4000"/>
              <a:t>사용한</a:t>
            </a:r>
            <a:r>
              <a:rPr lang="en-US" altLang="ko-KR" sz="4000"/>
              <a:t> AI</a:t>
            </a:r>
            <a:r>
              <a:rPr lang="ko-KR" altLang="en-US" sz="4000"/>
              <a:t> </a:t>
            </a:r>
            <a:r>
              <a:rPr lang="en-US" altLang="ko-KR" sz="4000"/>
              <a:t>API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83" name="타원 82"/>
          <p:cNvSpPr/>
          <p:nvPr/>
        </p:nvSpPr>
        <p:spPr>
          <a:xfrm>
            <a:off x="3529224" y="3063878"/>
            <a:ext cx="982246" cy="982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7681084" y="3063878"/>
            <a:ext cx="982246" cy="982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751931" y="4624410"/>
            <a:ext cx="982246" cy="9822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6621035" y="1810350"/>
            <a:ext cx="982246" cy="9822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7457823" y="4624410"/>
            <a:ext cx="982246" cy="982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15" name="그룹 114"/>
          <p:cNvGrpSpPr/>
          <p:nvPr/>
        </p:nvGrpSpPr>
        <p:grpSpPr>
          <a:xfrm rot="0">
            <a:off x="4588720" y="1810350"/>
            <a:ext cx="982246" cy="982246"/>
            <a:chOff x="4588720" y="1810350"/>
            <a:chExt cx="982246" cy="982246"/>
          </a:xfrm>
        </p:grpSpPr>
        <p:sp>
          <p:nvSpPr>
            <p:cNvPr id="84" name="타원 83"/>
            <p:cNvSpPr/>
            <p:nvPr/>
          </p:nvSpPr>
          <p:spPr>
            <a:xfrm>
              <a:off x="4588720" y="1810350"/>
              <a:ext cx="982246" cy="9822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77" name="Graphic 57"/>
            <p:cNvSpPr/>
            <p:nvPr/>
          </p:nvSpPr>
          <p:spPr>
            <a:xfrm>
              <a:off x="5045788" y="2534989"/>
              <a:ext cx="11415" cy="12937"/>
            </a:xfrm>
            <a:custGeom>
              <a:avLst/>
              <a:gdLst>
                <a:gd name="connsiteX0" fmla="*/ 38906 w 42026"/>
                <a:gd name="connsiteY0" fmla="*/ 47630 h 47630"/>
                <a:gd name="connsiteX1" fmla="*/ 0 w 42026"/>
                <a:gd name="connsiteY1" fmla="*/ 0 h 47630"/>
                <a:gd name="connsiteX2" fmla="*/ 42027 w 42026"/>
                <a:gd name="connsiteY2" fmla="*/ 44765 h 47630"/>
                <a:gd name="connsiteX3" fmla="*/ 38906 w 42026"/>
                <a:gd name="connsiteY3" fmla="*/ 47630 h 4763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26" h="47630">
                  <a:moveTo>
                    <a:pt x="38906" y="47630"/>
                  </a:moveTo>
                  <a:cubicBezTo>
                    <a:pt x="25917" y="31775"/>
                    <a:pt x="12926" y="15919"/>
                    <a:pt x="0" y="0"/>
                  </a:cubicBezTo>
                  <a:cubicBezTo>
                    <a:pt x="21204" y="9042"/>
                    <a:pt x="32730" y="25917"/>
                    <a:pt x="42027" y="44765"/>
                  </a:cubicBezTo>
                  <a:cubicBezTo>
                    <a:pt x="40944" y="45720"/>
                    <a:pt x="39925" y="46675"/>
                    <a:pt x="38906" y="47630"/>
                  </a:cubicBezTo>
                  <a:close/>
                </a:path>
              </a:pathLst>
            </a:custGeom>
            <a:solidFill>
              <a:srgbClr val="49122c"/>
            </a:solidFill>
            <a:ln w="6366" cap="flat">
              <a:noFill/>
              <a:prstDash val="solid"/>
              <a:miter/>
            </a:ln>
          </p:spPr>
          <p:txBody>
            <a:bodyPr anchor="ctr"/>
            <a:lstStyle/>
            <a:p>
              <a:pPr lvl="0">
                <a:defRPr/>
              </a:pPr>
              <a:endParaRPr lang="en-US"/>
            </a:p>
          </p:txBody>
        </p:sp>
      </p:grpSp>
      <p:grpSp>
        <p:nvGrpSpPr>
          <p:cNvPr id="118" name="그룹 3"/>
          <p:cNvGrpSpPr/>
          <p:nvPr/>
        </p:nvGrpSpPr>
        <p:grpSpPr>
          <a:xfrm rot="0">
            <a:off x="8199385" y="1495158"/>
            <a:ext cx="2394349" cy="1208793"/>
            <a:chOff x="467544" y="2421312"/>
            <a:chExt cx="4546958" cy="1208793"/>
          </a:xfrm>
        </p:grpSpPr>
        <p:sp>
          <p:nvSpPr>
            <p:cNvPr id="119" name="Rectangle 8"/>
            <p:cNvSpPr/>
            <p:nvPr/>
          </p:nvSpPr>
          <p:spPr>
            <a:xfrm>
              <a:off x="820483" y="2799108"/>
              <a:ext cx="4194019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다양한 전화환경, 회의실과 같이 소음이 있는 상황에서도 정확한 음성 인식과 화자분리 성능을 보여줍니다.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Rectangle 9"/>
            <p:cNvSpPr/>
            <p:nvPr/>
          </p:nvSpPr>
          <p:spPr>
            <a:xfrm>
              <a:off x="467544" y="2421312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chemeClr val="accent1"/>
                  </a:solidFill>
                </a:rPr>
                <a:t>1. </a:t>
              </a:r>
              <a:r>
                <a:rPr lang="ko-KR" altLang="en-US" sz="1600" b="1">
                  <a:solidFill>
                    <a:schemeClr val="accent1"/>
                  </a:solidFill>
                </a:rPr>
                <a:t>소음에도 뛰어난 성능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21" name="그룹 9"/>
          <p:cNvGrpSpPr/>
          <p:nvPr/>
        </p:nvGrpSpPr>
        <p:grpSpPr>
          <a:xfrm rot="0">
            <a:off x="9349114" y="3189466"/>
            <a:ext cx="2394349" cy="1208793"/>
            <a:chOff x="467544" y="3302740"/>
            <a:chExt cx="4546958" cy="1208793"/>
          </a:xfrm>
        </p:grpSpPr>
        <p:sp>
          <p:nvSpPr>
            <p:cNvPr id="122" name="Rectangle 11"/>
            <p:cNvSpPr/>
            <p:nvPr/>
          </p:nvSpPr>
          <p:spPr>
            <a:xfrm>
              <a:off x="820483" y="3680536"/>
              <a:ext cx="4194019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다양한 서비스에 적용 할 수 있도록 타임스탬프를 제공하며 이를 통해 대화내용을 편리하게 관리 할 수 있습니 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Rectangle 12"/>
            <p:cNvSpPr/>
            <p:nvPr/>
          </p:nvSpPr>
          <p:spPr>
            <a:xfrm>
              <a:off x="467544" y="3302740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chemeClr val="accent2"/>
                  </a:solidFill>
                </a:rPr>
                <a:t>2. </a:t>
              </a:r>
              <a:r>
                <a:rPr lang="ko-KR" altLang="en-US" sz="1600" b="1">
                  <a:solidFill>
                    <a:schemeClr val="accent2"/>
                  </a:solidFill>
                </a:rPr>
                <a:t>다양한 활용</a:t>
              </a:r>
              <a:endParaRPr lang="ko-KR" altLang="en-US" sz="16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124" name="그룹 10"/>
          <p:cNvGrpSpPr/>
          <p:nvPr/>
        </p:nvGrpSpPr>
        <p:grpSpPr>
          <a:xfrm rot="0">
            <a:off x="8596820" y="4883774"/>
            <a:ext cx="2394349" cy="1208793"/>
            <a:chOff x="467544" y="4184168"/>
            <a:chExt cx="4546958" cy="1208793"/>
          </a:xfrm>
        </p:grpSpPr>
        <p:sp>
          <p:nvSpPr>
            <p:cNvPr id="125" name="Rectangle 14"/>
            <p:cNvSpPr/>
            <p:nvPr/>
          </p:nvSpPr>
          <p:spPr>
            <a:xfrm>
              <a:off x="820483" y="4561964"/>
              <a:ext cx="4194019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욕설이나 비속어를 삭제 또는 다른 단어로 ​대치하거나 “어“, “음“ 과 같은 의미 없는 표현을 ​생략하여 문장을 세련되게 표현 할 수 있습니다. 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Rectangle 15"/>
            <p:cNvSpPr/>
            <p:nvPr/>
          </p:nvSpPr>
          <p:spPr>
            <a:xfrm>
              <a:off x="467544" y="4184168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chemeClr val="accent3"/>
                  </a:solidFill>
                </a:rPr>
                <a:t>3. </a:t>
              </a:r>
              <a:r>
                <a:rPr lang="ko-KR" altLang="en-US" sz="1600" b="1">
                  <a:solidFill>
                    <a:schemeClr val="accent3"/>
                  </a:solidFill>
                </a:rPr>
                <a:t>콘텐츠 필터링</a:t>
              </a:r>
              <a:endParaRPr lang="ko-KR" altLang="en-US" sz="1600" b="1">
                <a:solidFill>
                  <a:schemeClr val="accent3"/>
                </a:solidFill>
              </a:endParaRPr>
            </a:p>
          </p:txBody>
        </p:sp>
      </p:grpSp>
      <p:grpSp>
        <p:nvGrpSpPr>
          <p:cNvPr id="128" name="그룹 3"/>
          <p:cNvGrpSpPr/>
          <p:nvPr/>
        </p:nvGrpSpPr>
        <p:grpSpPr>
          <a:xfrm rot="0" flipH="1">
            <a:off x="1598266" y="1495158"/>
            <a:ext cx="2394349" cy="1208793"/>
            <a:chOff x="467544" y="2421312"/>
            <a:chExt cx="4546958" cy="1208793"/>
          </a:xfrm>
        </p:grpSpPr>
        <p:sp>
          <p:nvSpPr>
            <p:cNvPr id="129" name="Rectangle 8"/>
            <p:cNvSpPr/>
            <p:nvPr/>
          </p:nvSpPr>
          <p:spPr>
            <a:xfrm>
              <a:off x="820482" y="2799108"/>
              <a:ext cx="4194019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 algn="r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별도 학습 없이도 모든 사업군에서 뛰어난 성능을 보여주며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필요시 전문용어등을 최소한의 추가학습을 지원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Rectangle 9"/>
            <p:cNvSpPr/>
            <p:nvPr/>
          </p:nvSpPr>
          <p:spPr>
            <a:xfrm>
              <a:off x="467544" y="2421312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1600" b="1">
                  <a:solidFill>
                    <a:schemeClr val="accent1"/>
                  </a:solidFill>
                </a:rPr>
                <a:t>1. </a:t>
              </a:r>
              <a:r>
                <a:rPr lang="ko-KR" altLang="en-US" sz="1600" b="1">
                  <a:solidFill>
                    <a:schemeClr val="accent1"/>
                  </a:solidFill>
                </a:rPr>
                <a:t>최고의 정확성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31" name="그룹 9"/>
          <p:cNvGrpSpPr/>
          <p:nvPr/>
        </p:nvGrpSpPr>
        <p:grpSpPr>
          <a:xfrm rot="0" flipH="1">
            <a:off x="448538" y="3189465"/>
            <a:ext cx="2394349" cy="1208792"/>
            <a:chOff x="467544" y="3302739"/>
            <a:chExt cx="4546958" cy="1208792"/>
          </a:xfrm>
        </p:grpSpPr>
        <p:sp>
          <p:nvSpPr>
            <p:cNvPr id="132" name="Rectangle 11"/>
            <p:cNvSpPr/>
            <p:nvPr/>
          </p:nvSpPr>
          <p:spPr>
            <a:xfrm>
              <a:off x="820481" y="3680534"/>
              <a:ext cx="4194019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 algn="r"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최고 수준의 화자 분리를 지원하며​ 오디오가 겹치더라도 정확하게 ​화자를 분리할 수 있습니다.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Rectangle 12"/>
            <p:cNvSpPr/>
            <p:nvPr/>
          </p:nvSpPr>
          <p:spPr>
            <a:xfrm>
              <a:off x="467544" y="3302739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sz="1600" b="1">
                  <a:solidFill>
                    <a:schemeClr val="accent2"/>
                  </a:solidFill>
                </a:rPr>
                <a:t>2. </a:t>
              </a:r>
              <a:r>
                <a:rPr lang="ko-KR" altLang="en-US" sz="1600" b="1">
                  <a:solidFill>
                    <a:schemeClr val="accent2"/>
                  </a:solidFill>
                </a:rPr>
                <a:t>화자분리 기술</a:t>
              </a:r>
              <a:endParaRPr lang="ko-KR" altLang="en-US" sz="1600" b="1">
                <a:solidFill>
                  <a:schemeClr val="accent2"/>
                </a:solidFill>
              </a:endParaRPr>
            </a:p>
          </p:txBody>
        </p:sp>
      </p:grpSp>
      <p:grpSp>
        <p:nvGrpSpPr>
          <p:cNvPr id="134" name="그룹 10"/>
          <p:cNvGrpSpPr/>
          <p:nvPr/>
        </p:nvGrpSpPr>
        <p:grpSpPr>
          <a:xfrm rot="0" flipH="1">
            <a:off x="1115105" y="4883774"/>
            <a:ext cx="2503320" cy="1208793"/>
            <a:chOff x="260605" y="4184168"/>
            <a:chExt cx="4753898" cy="1208793"/>
          </a:xfrm>
        </p:grpSpPr>
        <p:sp>
          <p:nvSpPr>
            <p:cNvPr id="135" name="Rectangle 14"/>
            <p:cNvSpPr/>
            <p:nvPr/>
          </p:nvSpPr>
          <p:spPr>
            <a:xfrm>
              <a:off x="260605" y="4561964"/>
              <a:ext cx="4753898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 lvl="0" algn="r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사람이 말하지 않은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ARS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음성을 구분하여 인식합니다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.ARS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화자 구분이 잘 될 수 있도록 언어 모델이 더욱 정교하세 문장을 인식 합니다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6" name="Rectangle 15"/>
            <p:cNvSpPr/>
            <p:nvPr/>
          </p:nvSpPr>
          <p:spPr>
            <a:xfrm>
              <a:off x="467543" y="4184168"/>
              <a:ext cx="4546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chemeClr val="accent3"/>
                  </a:solidFill>
                </a:rPr>
                <a:t>3. ARS</a:t>
              </a:r>
              <a:r>
                <a:rPr lang="ko-KR" altLang="en-US" sz="1600" b="1">
                  <a:solidFill>
                    <a:schemeClr val="accent3"/>
                  </a:solidFill>
                </a:rPr>
                <a:t> 인식</a:t>
              </a:r>
              <a:endParaRPr lang="ko-KR" altLang="en-US" sz="1600" b="1">
                <a:solidFill>
                  <a:schemeClr val="accent3"/>
                </a:solidFill>
              </a:endParaRPr>
            </a:p>
          </p:txBody>
        </p:sp>
      </p:grpSp>
      <p:sp>
        <p:nvSpPr>
          <p:cNvPr id="137" name="자유형: 도형 42"/>
          <p:cNvSpPr/>
          <p:nvPr/>
        </p:nvSpPr>
        <p:spPr>
          <a:xfrm>
            <a:off x="5616900" y="4126759"/>
            <a:ext cx="1011710" cy="2333576"/>
          </a:xfrm>
          <a:custGeom>
            <a:avLst/>
            <a:gdLst>
              <a:gd name="connsiteX0" fmla="*/ 144401 w 1137408"/>
              <a:gd name="connsiteY0" fmla="*/ 799930 h 2623506"/>
              <a:gd name="connsiteX1" fmla="*/ 991954 w 1137408"/>
              <a:gd name="connsiteY1" fmla="*/ 799930 h 2623506"/>
              <a:gd name="connsiteX2" fmla="*/ 991954 w 1137408"/>
              <a:gd name="connsiteY2" fmla="*/ 815107 h 2623506"/>
              <a:gd name="connsiteX3" fmla="*/ 991280 w 1137408"/>
              <a:gd name="connsiteY3" fmla="*/ 1126583 h 2623506"/>
              <a:gd name="connsiteX4" fmla="*/ 828024 w 1137408"/>
              <a:gd name="connsiteY4" fmla="*/ 1457527 h 2623506"/>
              <a:gd name="connsiteX5" fmla="*/ 412936 w 1137408"/>
              <a:gd name="connsiteY5" fmla="*/ 1517773 h 2623506"/>
              <a:gd name="connsiteX6" fmla="*/ 163585 w 1137408"/>
              <a:gd name="connsiteY6" fmla="*/ 1250160 h 2623506"/>
              <a:gd name="connsiteX7" fmla="*/ 145040 w 1137408"/>
              <a:gd name="connsiteY7" fmla="*/ 1141299 h 2623506"/>
              <a:gd name="connsiteX8" fmla="*/ 143621 w 1137408"/>
              <a:gd name="connsiteY8" fmla="*/ 810817 h 2623506"/>
              <a:gd name="connsiteX9" fmla="*/ 144401 w 1137408"/>
              <a:gd name="connsiteY9" fmla="*/ 799930 h 2623506"/>
              <a:gd name="connsiteX10" fmla="*/ 18626 w 1137408"/>
              <a:gd name="connsiteY10" fmla="*/ 799008 h 2623506"/>
              <a:gd name="connsiteX11" fmla="*/ 60859 w 1137408"/>
              <a:gd name="connsiteY11" fmla="*/ 799257 h 2623506"/>
              <a:gd name="connsiteX12" fmla="*/ 60859 w 1137408"/>
              <a:gd name="connsiteY12" fmla="*/ 817766 h 2623506"/>
              <a:gd name="connsiteX13" fmla="*/ 61568 w 1137408"/>
              <a:gd name="connsiteY13" fmla="*/ 1133675 h 2623506"/>
              <a:gd name="connsiteX14" fmla="*/ 131849 w 1137408"/>
              <a:gd name="connsiteY14" fmla="*/ 1374835 h 2623506"/>
              <a:gd name="connsiteX15" fmla="*/ 426624 w 1137408"/>
              <a:gd name="connsiteY15" fmla="*/ 1604470 h 2623506"/>
              <a:gd name="connsiteX16" fmla="*/ 631757 w 1137408"/>
              <a:gd name="connsiteY16" fmla="*/ 1620144 h 2623506"/>
              <a:gd name="connsiteX17" fmla="*/ 848485 w 1137408"/>
              <a:gd name="connsiteY17" fmla="*/ 1539650 h 2623506"/>
              <a:gd name="connsiteX18" fmla="*/ 1050355 w 1137408"/>
              <a:gd name="connsiteY18" fmla="*/ 1275371 h 2623506"/>
              <a:gd name="connsiteX19" fmla="*/ 1076419 w 1137408"/>
              <a:gd name="connsiteY19" fmla="*/ 1110271 h 2623506"/>
              <a:gd name="connsiteX20" fmla="*/ 1076666 w 1137408"/>
              <a:gd name="connsiteY20" fmla="*/ 819220 h 2623506"/>
              <a:gd name="connsiteX21" fmla="*/ 1076666 w 1137408"/>
              <a:gd name="connsiteY21" fmla="*/ 799824 h 2623506"/>
              <a:gd name="connsiteX22" fmla="*/ 1130530 w 1137408"/>
              <a:gd name="connsiteY22" fmla="*/ 800178 h 2623506"/>
              <a:gd name="connsiteX23" fmla="*/ 1136699 w 1137408"/>
              <a:gd name="connsiteY23" fmla="*/ 807944 h 2623506"/>
              <a:gd name="connsiteX24" fmla="*/ 1137267 w 1137408"/>
              <a:gd name="connsiteY24" fmla="*/ 821029 h 2623506"/>
              <a:gd name="connsiteX25" fmla="*/ 1137160 w 1137408"/>
              <a:gd name="connsiteY25" fmla="*/ 1110626 h 2623506"/>
              <a:gd name="connsiteX26" fmla="*/ 1094396 w 1137408"/>
              <a:gd name="connsiteY26" fmla="*/ 1332922 h 2623506"/>
              <a:gd name="connsiteX27" fmla="*/ 988231 w 1137408"/>
              <a:gd name="connsiteY27" fmla="*/ 1499440 h 2623506"/>
              <a:gd name="connsiteX28" fmla="*/ 817706 w 1137408"/>
              <a:gd name="connsiteY28" fmla="*/ 1627732 h 2623506"/>
              <a:gd name="connsiteX29" fmla="*/ 716718 w 1137408"/>
              <a:gd name="connsiteY29" fmla="*/ 1665673 h 2623506"/>
              <a:gd name="connsiteX30" fmla="*/ 705548 w 1137408"/>
              <a:gd name="connsiteY30" fmla="*/ 1679255 h 2623506"/>
              <a:gd name="connsiteX31" fmla="*/ 705689 w 1137408"/>
              <a:gd name="connsiteY31" fmla="*/ 2308164 h 2623506"/>
              <a:gd name="connsiteX32" fmla="*/ 706470 w 1137408"/>
              <a:gd name="connsiteY32" fmla="*/ 2316958 h 2623506"/>
              <a:gd name="connsiteX33" fmla="*/ 987734 w 1137408"/>
              <a:gd name="connsiteY33" fmla="*/ 2316958 h 2623506"/>
              <a:gd name="connsiteX34" fmla="*/ 987734 w 1137408"/>
              <a:gd name="connsiteY34" fmla="*/ 2335468 h 2623506"/>
              <a:gd name="connsiteX35" fmla="*/ 987770 w 1137408"/>
              <a:gd name="connsiteY35" fmla="*/ 2606024 h 2623506"/>
              <a:gd name="connsiteX36" fmla="*/ 988479 w 1137408"/>
              <a:gd name="connsiteY36" fmla="*/ 2623506 h 2623506"/>
              <a:gd name="connsiteX37" fmla="*/ 149047 w 1137408"/>
              <a:gd name="connsiteY37" fmla="*/ 2623506 h 2623506"/>
              <a:gd name="connsiteX38" fmla="*/ 149898 w 1137408"/>
              <a:gd name="connsiteY38" fmla="*/ 2560707 h 2623506"/>
              <a:gd name="connsiteX39" fmla="*/ 149933 w 1137408"/>
              <a:gd name="connsiteY39" fmla="*/ 2335468 h 2623506"/>
              <a:gd name="connsiteX40" fmla="*/ 149933 w 1137408"/>
              <a:gd name="connsiteY40" fmla="*/ 2317986 h 2623506"/>
              <a:gd name="connsiteX41" fmla="*/ 458395 w 1137408"/>
              <a:gd name="connsiteY41" fmla="*/ 2317986 h 2623506"/>
              <a:gd name="connsiteX42" fmla="*/ 458395 w 1137408"/>
              <a:gd name="connsiteY42" fmla="*/ 1676382 h 2623506"/>
              <a:gd name="connsiteX43" fmla="*/ 384108 w 1137408"/>
              <a:gd name="connsiteY43" fmla="*/ 1654326 h 2623506"/>
              <a:gd name="connsiteX44" fmla="*/ 151742 w 1137408"/>
              <a:gd name="connsiteY44" fmla="*/ 1502702 h 2623506"/>
              <a:gd name="connsiteX45" fmla="*/ 968 w 1137408"/>
              <a:gd name="connsiteY45" fmla="*/ 1132576 h 2623506"/>
              <a:gd name="connsiteX46" fmla="*/ 46 w 1137408"/>
              <a:gd name="connsiteY46" fmla="*/ 818156 h 2623506"/>
              <a:gd name="connsiteX47" fmla="*/ 18626 w 1137408"/>
              <a:gd name="connsiteY47" fmla="*/ 799008 h 2623506"/>
              <a:gd name="connsiteX48" fmla="*/ 144543 w 1137408"/>
              <a:gd name="connsiteY48" fmla="*/ 677524 h 2623506"/>
              <a:gd name="connsiteX49" fmla="*/ 991244 w 1137408"/>
              <a:gd name="connsiteY49" fmla="*/ 677524 h 2623506"/>
              <a:gd name="connsiteX50" fmla="*/ 991244 w 1137408"/>
              <a:gd name="connsiteY50" fmla="*/ 772414 h 2623506"/>
              <a:gd name="connsiteX51" fmla="*/ 144543 w 1137408"/>
              <a:gd name="connsiteY51" fmla="*/ 772414 h 2623506"/>
              <a:gd name="connsiteX52" fmla="*/ 144543 w 1137408"/>
              <a:gd name="connsiteY52" fmla="*/ 677524 h 2623506"/>
              <a:gd name="connsiteX53" fmla="*/ 970998 w 1137408"/>
              <a:gd name="connsiteY53" fmla="*/ 285590 h 2623506"/>
              <a:gd name="connsiteX54" fmla="*/ 988373 w 1137408"/>
              <a:gd name="connsiteY54" fmla="*/ 369700 h 2623506"/>
              <a:gd name="connsiteX55" fmla="*/ 991813 w 1137408"/>
              <a:gd name="connsiteY55" fmla="*/ 590116 h 2623506"/>
              <a:gd name="connsiteX56" fmla="*/ 991848 w 1137408"/>
              <a:gd name="connsiteY56" fmla="*/ 648057 h 2623506"/>
              <a:gd name="connsiteX57" fmla="*/ 966211 w 1137408"/>
              <a:gd name="connsiteY57" fmla="*/ 648057 h 2623506"/>
              <a:gd name="connsiteX58" fmla="*/ 966211 w 1137408"/>
              <a:gd name="connsiteY58" fmla="*/ 286547 h 2623506"/>
              <a:gd name="connsiteX59" fmla="*/ 970998 w 1137408"/>
              <a:gd name="connsiteY59" fmla="*/ 285590 h 2623506"/>
              <a:gd name="connsiteX60" fmla="*/ 174152 w 1137408"/>
              <a:gd name="connsiteY60" fmla="*/ 273570 h 2623506"/>
              <a:gd name="connsiteX61" fmla="*/ 174188 w 1137408"/>
              <a:gd name="connsiteY61" fmla="*/ 647916 h 2623506"/>
              <a:gd name="connsiteX62" fmla="*/ 145465 w 1137408"/>
              <a:gd name="connsiteY62" fmla="*/ 647916 h 2623506"/>
              <a:gd name="connsiteX63" fmla="*/ 144544 w 1137408"/>
              <a:gd name="connsiteY63" fmla="*/ 634761 h 2623506"/>
              <a:gd name="connsiteX64" fmla="*/ 145253 w 1137408"/>
              <a:gd name="connsiteY64" fmla="*/ 402536 h 2623506"/>
              <a:gd name="connsiteX65" fmla="*/ 174152 w 1137408"/>
              <a:gd name="connsiteY65" fmla="*/ 273570 h 2623506"/>
              <a:gd name="connsiteX66" fmla="*/ 871144 w 1137408"/>
              <a:gd name="connsiteY66" fmla="*/ 127831 h 2623506"/>
              <a:gd name="connsiteX67" fmla="*/ 908448 w 1137408"/>
              <a:gd name="connsiteY67" fmla="*/ 171588 h 2623506"/>
              <a:gd name="connsiteX68" fmla="*/ 937702 w 1137408"/>
              <a:gd name="connsiteY68" fmla="*/ 259953 h 2623506"/>
              <a:gd name="connsiteX69" fmla="*/ 937702 w 1137408"/>
              <a:gd name="connsiteY69" fmla="*/ 634086 h 2623506"/>
              <a:gd name="connsiteX70" fmla="*/ 937099 w 1137408"/>
              <a:gd name="connsiteY70" fmla="*/ 647951 h 2623506"/>
              <a:gd name="connsiteX71" fmla="*/ 871109 w 1137408"/>
              <a:gd name="connsiteY71" fmla="*/ 647951 h 2623506"/>
              <a:gd name="connsiteX72" fmla="*/ 871144 w 1137408"/>
              <a:gd name="connsiteY72" fmla="*/ 127831 h 2623506"/>
              <a:gd name="connsiteX73" fmla="*/ 270141 w 1137408"/>
              <a:gd name="connsiteY73" fmla="*/ 125314 h 2623506"/>
              <a:gd name="connsiteX74" fmla="*/ 270141 w 1137408"/>
              <a:gd name="connsiteY74" fmla="*/ 648519 h 2623506"/>
              <a:gd name="connsiteX75" fmla="*/ 202768 w 1137408"/>
              <a:gd name="connsiteY75" fmla="*/ 648519 h 2623506"/>
              <a:gd name="connsiteX76" fmla="*/ 202768 w 1137408"/>
              <a:gd name="connsiteY76" fmla="*/ 632491 h 2623506"/>
              <a:gd name="connsiteX77" fmla="*/ 203087 w 1137408"/>
              <a:gd name="connsiteY77" fmla="*/ 221586 h 2623506"/>
              <a:gd name="connsiteX78" fmla="*/ 210640 w 1137408"/>
              <a:gd name="connsiteY78" fmla="*/ 197509 h 2623506"/>
              <a:gd name="connsiteX79" fmla="*/ 260000 w 1137408"/>
              <a:gd name="connsiteY79" fmla="*/ 134250 h 2623506"/>
              <a:gd name="connsiteX80" fmla="*/ 270141 w 1137408"/>
              <a:gd name="connsiteY80" fmla="*/ 125314 h 2623506"/>
              <a:gd name="connsiteX81" fmla="*/ 773667 w 1137408"/>
              <a:gd name="connsiteY81" fmla="*/ 51416 h 2623506"/>
              <a:gd name="connsiteX82" fmla="*/ 839516 w 1137408"/>
              <a:gd name="connsiteY82" fmla="*/ 99747 h 2623506"/>
              <a:gd name="connsiteX83" fmla="*/ 842033 w 1137408"/>
              <a:gd name="connsiteY83" fmla="*/ 110527 h 2623506"/>
              <a:gd name="connsiteX84" fmla="*/ 841465 w 1137408"/>
              <a:gd name="connsiteY84" fmla="*/ 639688 h 2623506"/>
              <a:gd name="connsiteX85" fmla="*/ 840615 w 1137408"/>
              <a:gd name="connsiteY85" fmla="*/ 647703 h 2623506"/>
              <a:gd name="connsiteX86" fmla="*/ 773667 w 1137408"/>
              <a:gd name="connsiteY86" fmla="*/ 647703 h 2623506"/>
              <a:gd name="connsiteX87" fmla="*/ 773667 w 1137408"/>
              <a:gd name="connsiteY87" fmla="*/ 51416 h 2623506"/>
              <a:gd name="connsiteX88" fmla="*/ 364215 w 1137408"/>
              <a:gd name="connsiteY88" fmla="*/ 51416 h 2623506"/>
              <a:gd name="connsiteX89" fmla="*/ 364215 w 1137408"/>
              <a:gd name="connsiteY89" fmla="*/ 647738 h 2623506"/>
              <a:gd name="connsiteX90" fmla="*/ 298828 w 1137408"/>
              <a:gd name="connsiteY90" fmla="*/ 647738 h 2623506"/>
              <a:gd name="connsiteX91" fmla="*/ 298828 w 1137408"/>
              <a:gd name="connsiteY91" fmla="*/ 631001 h 2623506"/>
              <a:gd name="connsiteX92" fmla="*/ 298154 w 1137408"/>
              <a:gd name="connsiteY92" fmla="*/ 111981 h 2623506"/>
              <a:gd name="connsiteX93" fmla="*/ 308402 w 1137408"/>
              <a:gd name="connsiteY93" fmla="*/ 89854 h 2623506"/>
              <a:gd name="connsiteX94" fmla="*/ 364215 w 1137408"/>
              <a:gd name="connsiteY94" fmla="*/ 51416 h 2623506"/>
              <a:gd name="connsiteX95" fmla="*/ 678493 w 1137408"/>
              <a:gd name="connsiteY95" fmla="*/ 14432 h 2623506"/>
              <a:gd name="connsiteX96" fmla="*/ 740334 w 1137408"/>
              <a:gd name="connsiteY96" fmla="*/ 37587 h 2623506"/>
              <a:gd name="connsiteX97" fmla="*/ 746256 w 1137408"/>
              <a:gd name="connsiteY97" fmla="*/ 51806 h 2623506"/>
              <a:gd name="connsiteX98" fmla="*/ 746362 w 1137408"/>
              <a:gd name="connsiteY98" fmla="*/ 157085 h 2623506"/>
              <a:gd name="connsiteX99" fmla="*/ 745831 w 1137408"/>
              <a:gd name="connsiteY99" fmla="*/ 629441 h 2623506"/>
              <a:gd name="connsiteX100" fmla="*/ 745866 w 1137408"/>
              <a:gd name="connsiteY100" fmla="*/ 647525 h 2623506"/>
              <a:gd name="connsiteX101" fmla="*/ 678493 w 1137408"/>
              <a:gd name="connsiteY101" fmla="*/ 647525 h 2623506"/>
              <a:gd name="connsiteX102" fmla="*/ 678493 w 1137408"/>
              <a:gd name="connsiteY102" fmla="*/ 14432 h 2623506"/>
              <a:gd name="connsiteX103" fmla="*/ 460240 w 1137408"/>
              <a:gd name="connsiteY103" fmla="*/ 14042 h 2623506"/>
              <a:gd name="connsiteX104" fmla="*/ 460240 w 1137408"/>
              <a:gd name="connsiteY104" fmla="*/ 647065 h 2623506"/>
              <a:gd name="connsiteX105" fmla="*/ 393966 w 1137408"/>
              <a:gd name="connsiteY105" fmla="*/ 647065 h 2623506"/>
              <a:gd name="connsiteX106" fmla="*/ 392903 w 1137408"/>
              <a:gd name="connsiteY106" fmla="*/ 636959 h 2623506"/>
              <a:gd name="connsiteX107" fmla="*/ 392690 w 1137408"/>
              <a:gd name="connsiteY107" fmla="*/ 62338 h 2623506"/>
              <a:gd name="connsiteX108" fmla="*/ 416271 w 1137408"/>
              <a:gd name="connsiteY108" fmla="*/ 28828 h 2623506"/>
              <a:gd name="connsiteX109" fmla="*/ 460240 w 1137408"/>
              <a:gd name="connsiteY109" fmla="*/ 14042 h 2623506"/>
              <a:gd name="connsiteX110" fmla="*/ 582220 w 1137408"/>
              <a:gd name="connsiteY110" fmla="*/ 1914 h 2623506"/>
              <a:gd name="connsiteX111" fmla="*/ 603211 w 1137408"/>
              <a:gd name="connsiteY111" fmla="*/ 2021 h 2623506"/>
              <a:gd name="connsiteX112" fmla="*/ 648493 w 1137408"/>
              <a:gd name="connsiteY112" fmla="*/ 7517 h 2623506"/>
              <a:gd name="connsiteX113" fmla="*/ 648493 w 1137408"/>
              <a:gd name="connsiteY113" fmla="*/ 647561 h 2623506"/>
              <a:gd name="connsiteX114" fmla="*/ 582220 w 1137408"/>
              <a:gd name="connsiteY114" fmla="*/ 647561 h 2623506"/>
              <a:gd name="connsiteX115" fmla="*/ 582220 w 1137408"/>
              <a:gd name="connsiteY115" fmla="*/ 1914 h 2623506"/>
              <a:gd name="connsiteX116" fmla="*/ 554739 w 1137408"/>
              <a:gd name="connsiteY116" fmla="*/ 0 h 2623506"/>
              <a:gd name="connsiteX117" fmla="*/ 554739 w 1137408"/>
              <a:gd name="connsiteY117" fmla="*/ 648306 h 2623506"/>
              <a:gd name="connsiteX118" fmla="*/ 490274 w 1137408"/>
              <a:gd name="connsiteY118" fmla="*/ 648306 h 2623506"/>
              <a:gd name="connsiteX119" fmla="*/ 490274 w 1137408"/>
              <a:gd name="connsiteY119" fmla="*/ 7482 h 2623506"/>
              <a:gd name="connsiteX120" fmla="*/ 554739 w 1137408"/>
              <a:gd name="connsiteY120" fmla="*/ 0 h 2623506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137408" h="2623506">
                <a:moveTo>
                  <a:pt x="144401" y="799930"/>
                </a:moveTo>
                <a:cubicBezTo>
                  <a:pt x="426836" y="799930"/>
                  <a:pt x="708668" y="799930"/>
                  <a:pt x="991954" y="799930"/>
                </a:cubicBezTo>
                <a:cubicBezTo>
                  <a:pt x="991954" y="805568"/>
                  <a:pt x="991954" y="810320"/>
                  <a:pt x="991954" y="815107"/>
                </a:cubicBezTo>
                <a:cubicBezTo>
                  <a:pt x="991741" y="918933"/>
                  <a:pt x="991492" y="1022758"/>
                  <a:pt x="991280" y="1126583"/>
                </a:cubicBezTo>
                <a:cubicBezTo>
                  <a:pt x="991032" y="1263670"/>
                  <a:pt x="934545" y="1374516"/>
                  <a:pt x="828024" y="1457527"/>
                </a:cubicBezTo>
                <a:cubicBezTo>
                  <a:pt x="702321" y="1555431"/>
                  <a:pt x="560412" y="1574579"/>
                  <a:pt x="412936" y="1517773"/>
                </a:cubicBezTo>
                <a:cubicBezTo>
                  <a:pt x="288651" y="1469867"/>
                  <a:pt x="205463" y="1377885"/>
                  <a:pt x="163585" y="1250160"/>
                </a:cubicBezTo>
                <a:cubicBezTo>
                  <a:pt x="151990" y="1214771"/>
                  <a:pt x="145146" y="1178674"/>
                  <a:pt x="145040" y="1141299"/>
                </a:cubicBezTo>
                <a:cubicBezTo>
                  <a:pt x="144720" y="1031126"/>
                  <a:pt x="144082" y="920989"/>
                  <a:pt x="143621" y="810817"/>
                </a:cubicBezTo>
                <a:cubicBezTo>
                  <a:pt x="143656" y="807483"/>
                  <a:pt x="144117" y="804185"/>
                  <a:pt x="144401" y="799930"/>
                </a:cubicBezTo>
                <a:close/>
                <a:moveTo>
                  <a:pt x="18626" y="799008"/>
                </a:moveTo>
                <a:cubicBezTo>
                  <a:pt x="32066" y="800107"/>
                  <a:pt x="45647" y="799257"/>
                  <a:pt x="60859" y="799257"/>
                </a:cubicBezTo>
                <a:cubicBezTo>
                  <a:pt x="60859" y="806384"/>
                  <a:pt x="60859" y="812093"/>
                  <a:pt x="60859" y="817766"/>
                </a:cubicBezTo>
                <a:cubicBezTo>
                  <a:pt x="61071" y="923081"/>
                  <a:pt x="61036" y="1028360"/>
                  <a:pt x="61568" y="1133675"/>
                </a:cubicBezTo>
                <a:cubicBezTo>
                  <a:pt x="62029" y="1220657"/>
                  <a:pt x="88056" y="1300618"/>
                  <a:pt x="131849" y="1374835"/>
                </a:cubicBezTo>
                <a:cubicBezTo>
                  <a:pt x="199754" y="1490007"/>
                  <a:pt x="299643" y="1565040"/>
                  <a:pt x="426624" y="1604470"/>
                </a:cubicBezTo>
                <a:cubicBezTo>
                  <a:pt x="493642" y="1625285"/>
                  <a:pt x="562362" y="1627413"/>
                  <a:pt x="631757" y="1620144"/>
                </a:cubicBezTo>
                <a:cubicBezTo>
                  <a:pt x="710973" y="1611846"/>
                  <a:pt x="782956" y="1583479"/>
                  <a:pt x="848485" y="1539650"/>
                </a:cubicBezTo>
                <a:cubicBezTo>
                  <a:pt x="945537" y="1474760"/>
                  <a:pt x="1013052" y="1386643"/>
                  <a:pt x="1050355" y="1275371"/>
                </a:cubicBezTo>
                <a:cubicBezTo>
                  <a:pt x="1068369" y="1221614"/>
                  <a:pt x="1076312" y="1166652"/>
                  <a:pt x="1076419" y="1110271"/>
                </a:cubicBezTo>
                <a:cubicBezTo>
                  <a:pt x="1076560" y="1013255"/>
                  <a:pt x="1076596" y="916237"/>
                  <a:pt x="1076666" y="819220"/>
                </a:cubicBezTo>
                <a:cubicBezTo>
                  <a:pt x="1076666" y="813405"/>
                  <a:pt x="1076666" y="807554"/>
                  <a:pt x="1076666" y="799824"/>
                </a:cubicBezTo>
                <a:cubicBezTo>
                  <a:pt x="1095070" y="799824"/>
                  <a:pt x="1112800" y="799540"/>
                  <a:pt x="1130530" y="800178"/>
                </a:cubicBezTo>
                <a:cubicBezTo>
                  <a:pt x="1132763" y="800249"/>
                  <a:pt x="1135884" y="804895"/>
                  <a:pt x="1136699" y="807944"/>
                </a:cubicBezTo>
                <a:cubicBezTo>
                  <a:pt x="1137834" y="812057"/>
                  <a:pt x="1137267" y="816632"/>
                  <a:pt x="1137267" y="821029"/>
                </a:cubicBezTo>
                <a:cubicBezTo>
                  <a:pt x="1137231" y="917549"/>
                  <a:pt x="1137018" y="1014070"/>
                  <a:pt x="1137160" y="1110626"/>
                </a:cubicBezTo>
                <a:cubicBezTo>
                  <a:pt x="1137267" y="1187538"/>
                  <a:pt x="1123898" y="1261861"/>
                  <a:pt x="1094396" y="1332922"/>
                </a:cubicBezTo>
                <a:cubicBezTo>
                  <a:pt x="1068795" y="1394550"/>
                  <a:pt x="1033832" y="1450293"/>
                  <a:pt x="988231" y="1499440"/>
                </a:cubicBezTo>
                <a:cubicBezTo>
                  <a:pt x="938978" y="1552523"/>
                  <a:pt x="883413" y="1597237"/>
                  <a:pt x="817706" y="1627732"/>
                </a:cubicBezTo>
                <a:cubicBezTo>
                  <a:pt x="785190" y="1642838"/>
                  <a:pt x="750653" y="1653724"/>
                  <a:pt x="716718" y="1665673"/>
                </a:cubicBezTo>
                <a:cubicBezTo>
                  <a:pt x="709236" y="1668298"/>
                  <a:pt x="705548" y="1670532"/>
                  <a:pt x="705548" y="1679255"/>
                </a:cubicBezTo>
                <a:cubicBezTo>
                  <a:pt x="705760" y="1888891"/>
                  <a:pt x="705689" y="2098528"/>
                  <a:pt x="705689" y="2308164"/>
                </a:cubicBezTo>
                <a:cubicBezTo>
                  <a:pt x="705689" y="2310540"/>
                  <a:pt x="706080" y="2312881"/>
                  <a:pt x="706470" y="2316958"/>
                </a:cubicBezTo>
                <a:cubicBezTo>
                  <a:pt x="799764" y="2316958"/>
                  <a:pt x="892561" y="2316958"/>
                  <a:pt x="987734" y="2316958"/>
                </a:cubicBezTo>
                <a:cubicBezTo>
                  <a:pt x="987734" y="2324298"/>
                  <a:pt x="987734" y="2329865"/>
                  <a:pt x="987734" y="2335468"/>
                </a:cubicBezTo>
                <a:cubicBezTo>
                  <a:pt x="987734" y="2425642"/>
                  <a:pt x="987734" y="2515850"/>
                  <a:pt x="987770" y="2606024"/>
                </a:cubicBezTo>
                <a:cubicBezTo>
                  <a:pt x="987770" y="2611839"/>
                  <a:pt x="988231" y="2617690"/>
                  <a:pt x="988479" y="2623506"/>
                </a:cubicBezTo>
                <a:cubicBezTo>
                  <a:pt x="708633" y="2623506"/>
                  <a:pt x="428822" y="2623506"/>
                  <a:pt x="149047" y="2623506"/>
                </a:cubicBezTo>
                <a:cubicBezTo>
                  <a:pt x="149331" y="2602584"/>
                  <a:pt x="149862" y="2581628"/>
                  <a:pt x="149898" y="2560707"/>
                </a:cubicBezTo>
                <a:cubicBezTo>
                  <a:pt x="150004" y="2485639"/>
                  <a:pt x="149933" y="2410536"/>
                  <a:pt x="149933" y="2335468"/>
                </a:cubicBezTo>
                <a:cubicBezTo>
                  <a:pt x="149933" y="2330185"/>
                  <a:pt x="149933" y="2324937"/>
                  <a:pt x="149933" y="2317986"/>
                </a:cubicBezTo>
                <a:cubicBezTo>
                  <a:pt x="253333" y="2317986"/>
                  <a:pt x="355386" y="2317986"/>
                  <a:pt x="458395" y="2317986"/>
                </a:cubicBezTo>
                <a:cubicBezTo>
                  <a:pt x="458395" y="2102996"/>
                  <a:pt x="458395" y="1889671"/>
                  <a:pt x="458395" y="1676382"/>
                </a:cubicBezTo>
                <a:cubicBezTo>
                  <a:pt x="433361" y="1669007"/>
                  <a:pt x="408468" y="1662518"/>
                  <a:pt x="384108" y="1654326"/>
                </a:cubicBezTo>
                <a:cubicBezTo>
                  <a:pt x="293580" y="1623938"/>
                  <a:pt x="216385" y="1572876"/>
                  <a:pt x="151742" y="1502702"/>
                </a:cubicBezTo>
                <a:cubicBezTo>
                  <a:pt x="55398" y="1398132"/>
                  <a:pt x="3556" y="1274910"/>
                  <a:pt x="968" y="1132576"/>
                </a:cubicBezTo>
                <a:cubicBezTo>
                  <a:pt x="-947" y="1027793"/>
                  <a:pt x="684" y="922939"/>
                  <a:pt x="46" y="818156"/>
                </a:cubicBezTo>
                <a:cubicBezTo>
                  <a:pt x="-25" y="803759"/>
                  <a:pt x="3592" y="797767"/>
                  <a:pt x="18626" y="799008"/>
                </a:cubicBezTo>
                <a:close/>
                <a:moveTo>
                  <a:pt x="144543" y="677524"/>
                </a:moveTo>
                <a:cubicBezTo>
                  <a:pt x="426730" y="677524"/>
                  <a:pt x="708172" y="677524"/>
                  <a:pt x="991244" y="677524"/>
                </a:cubicBezTo>
                <a:cubicBezTo>
                  <a:pt x="991244" y="709579"/>
                  <a:pt x="991244" y="740571"/>
                  <a:pt x="991244" y="772414"/>
                </a:cubicBezTo>
                <a:cubicBezTo>
                  <a:pt x="708739" y="772414"/>
                  <a:pt x="426907" y="772414"/>
                  <a:pt x="144543" y="772414"/>
                </a:cubicBezTo>
                <a:cubicBezTo>
                  <a:pt x="144543" y="740430"/>
                  <a:pt x="144543" y="709508"/>
                  <a:pt x="144543" y="677524"/>
                </a:cubicBezTo>
                <a:close/>
                <a:moveTo>
                  <a:pt x="970998" y="285590"/>
                </a:moveTo>
                <a:cubicBezTo>
                  <a:pt x="977062" y="313603"/>
                  <a:pt x="987133" y="341474"/>
                  <a:pt x="988373" y="369700"/>
                </a:cubicBezTo>
                <a:cubicBezTo>
                  <a:pt x="991600" y="443066"/>
                  <a:pt x="990997" y="516645"/>
                  <a:pt x="991813" y="590116"/>
                </a:cubicBezTo>
                <a:cubicBezTo>
                  <a:pt x="992026" y="609052"/>
                  <a:pt x="991848" y="627987"/>
                  <a:pt x="991848" y="648057"/>
                </a:cubicBezTo>
                <a:cubicBezTo>
                  <a:pt x="982487" y="648057"/>
                  <a:pt x="974899" y="648057"/>
                  <a:pt x="966211" y="648057"/>
                </a:cubicBezTo>
                <a:cubicBezTo>
                  <a:pt x="966211" y="526963"/>
                  <a:pt x="966211" y="406755"/>
                  <a:pt x="966211" y="286547"/>
                </a:cubicBezTo>
                <a:cubicBezTo>
                  <a:pt x="967807" y="286229"/>
                  <a:pt x="969403" y="285909"/>
                  <a:pt x="970998" y="285590"/>
                </a:cubicBezTo>
                <a:close/>
                <a:moveTo>
                  <a:pt x="174152" y="273570"/>
                </a:moveTo>
                <a:cubicBezTo>
                  <a:pt x="174188" y="399274"/>
                  <a:pt x="174188" y="522851"/>
                  <a:pt x="174188" y="647916"/>
                </a:cubicBezTo>
                <a:cubicBezTo>
                  <a:pt x="164011" y="647916"/>
                  <a:pt x="155324" y="647916"/>
                  <a:pt x="145465" y="647916"/>
                </a:cubicBezTo>
                <a:cubicBezTo>
                  <a:pt x="145147" y="643236"/>
                  <a:pt x="144544" y="639016"/>
                  <a:pt x="144544" y="634761"/>
                </a:cubicBezTo>
                <a:cubicBezTo>
                  <a:pt x="144721" y="557353"/>
                  <a:pt x="144721" y="479944"/>
                  <a:pt x="145253" y="402536"/>
                </a:cubicBezTo>
                <a:cubicBezTo>
                  <a:pt x="145536" y="360056"/>
                  <a:pt x="158798" y="301477"/>
                  <a:pt x="174152" y="273570"/>
                </a:cubicBezTo>
                <a:close/>
                <a:moveTo>
                  <a:pt x="871144" y="127831"/>
                </a:moveTo>
                <a:cubicBezTo>
                  <a:pt x="884832" y="143929"/>
                  <a:pt x="896214" y="158149"/>
                  <a:pt x="908448" y="171588"/>
                </a:cubicBezTo>
                <a:cubicBezTo>
                  <a:pt x="931461" y="196800"/>
                  <a:pt x="938021" y="226089"/>
                  <a:pt x="937702" y="259953"/>
                </a:cubicBezTo>
                <a:cubicBezTo>
                  <a:pt x="936532" y="384664"/>
                  <a:pt x="937560" y="509375"/>
                  <a:pt x="937702" y="634086"/>
                </a:cubicBezTo>
                <a:cubicBezTo>
                  <a:pt x="937702" y="638377"/>
                  <a:pt x="937347" y="642703"/>
                  <a:pt x="937099" y="647951"/>
                </a:cubicBezTo>
                <a:cubicBezTo>
                  <a:pt x="915256" y="647951"/>
                  <a:pt x="894122" y="647951"/>
                  <a:pt x="871109" y="647951"/>
                </a:cubicBezTo>
                <a:cubicBezTo>
                  <a:pt x="871144" y="475618"/>
                  <a:pt x="871144" y="303710"/>
                  <a:pt x="871144" y="127831"/>
                </a:cubicBezTo>
                <a:close/>
                <a:moveTo>
                  <a:pt x="270141" y="125314"/>
                </a:moveTo>
                <a:cubicBezTo>
                  <a:pt x="270141" y="300732"/>
                  <a:pt x="270141" y="473916"/>
                  <a:pt x="270141" y="648519"/>
                </a:cubicBezTo>
                <a:cubicBezTo>
                  <a:pt x="247625" y="648519"/>
                  <a:pt x="226278" y="648519"/>
                  <a:pt x="202768" y="648519"/>
                </a:cubicBezTo>
                <a:cubicBezTo>
                  <a:pt x="202768" y="642845"/>
                  <a:pt x="202768" y="637668"/>
                  <a:pt x="202768" y="632491"/>
                </a:cubicBezTo>
                <a:cubicBezTo>
                  <a:pt x="202768" y="495511"/>
                  <a:pt x="202627" y="358566"/>
                  <a:pt x="203087" y="221586"/>
                </a:cubicBezTo>
                <a:cubicBezTo>
                  <a:pt x="203123" y="213466"/>
                  <a:pt x="205924" y="204034"/>
                  <a:pt x="210640" y="197509"/>
                </a:cubicBezTo>
                <a:cubicBezTo>
                  <a:pt x="226278" y="175843"/>
                  <a:pt x="243299" y="155171"/>
                  <a:pt x="260000" y="134250"/>
                </a:cubicBezTo>
                <a:cubicBezTo>
                  <a:pt x="262269" y="131377"/>
                  <a:pt x="265567" y="129321"/>
                  <a:pt x="270141" y="125314"/>
                </a:cubicBezTo>
                <a:close/>
                <a:moveTo>
                  <a:pt x="773667" y="51416"/>
                </a:moveTo>
                <a:cubicBezTo>
                  <a:pt x="797070" y="68437"/>
                  <a:pt x="818523" y="83790"/>
                  <a:pt x="839516" y="99747"/>
                </a:cubicBezTo>
                <a:cubicBezTo>
                  <a:pt x="841785" y="101485"/>
                  <a:pt x="842033" y="106839"/>
                  <a:pt x="842033" y="110527"/>
                </a:cubicBezTo>
                <a:cubicBezTo>
                  <a:pt x="841927" y="286903"/>
                  <a:pt x="841714" y="463313"/>
                  <a:pt x="841465" y="639688"/>
                </a:cubicBezTo>
                <a:cubicBezTo>
                  <a:pt x="841465" y="641994"/>
                  <a:pt x="840969" y="644334"/>
                  <a:pt x="840615" y="647703"/>
                </a:cubicBezTo>
                <a:cubicBezTo>
                  <a:pt x="817601" y="647703"/>
                  <a:pt x="796326" y="647703"/>
                  <a:pt x="773667" y="647703"/>
                </a:cubicBezTo>
                <a:cubicBezTo>
                  <a:pt x="773667" y="450016"/>
                  <a:pt x="773667" y="253003"/>
                  <a:pt x="773667" y="51416"/>
                </a:cubicBezTo>
                <a:close/>
                <a:moveTo>
                  <a:pt x="364215" y="51416"/>
                </a:moveTo>
                <a:cubicBezTo>
                  <a:pt x="364215" y="252187"/>
                  <a:pt x="364215" y="449449"/>
                  <a:pt x="364215" y="647738"/>
                </a:cubicBezTo>
                <a:cubicBezTo>
                  <a:pt x="342691" y="647738"/>
                  <a:pt x="321593" y="647738"/>
                  <a:pt x="298828" y="647738"/>
                </a:cubicBezTo>
                <a:cubicBezTo>
                  <a:pt x="298828" y="641462"/>
                  <a:pt x="298828" y="636250"/>
                  <a:pt x="298828" y="631001"/>
                </a:cubicBezTo>
                <a:cubicBezTo>
                  <a:pt x="298651" y="457995"/>
                  <a:pt x="298544" y="284988"/>
                  <a:pt x="298154" y="111981"/>
                </a:cubicBezTo>
                <a:cubicBezTo>
                  <a:pt x="298119" y="102406"/>
                  <a:pt x="300034" y="95350"/>
                  <a:pt x="308402" y="89854"/>
                </a:cubicBezTo>
                <a:cubicBezTo>
                  <a:pt x="326203" y="78117"/>
                  <a:pt x="343577" y="65706"/>
                  <a:pt x="364215" y="51416"/>
                </a:cubicBezTo>
                <a:close/>
                <a:moveTo>
                  <a:pt x="678493" y="14432"/>
                </a:moveTo>
                <a:cubicBezTo>
                  <a:pt x="699982" y="22304"/>
                  <a:pt x="720477" y="29183"/>
                  <a:pt x="740334" y="37587"/>
                </a:cubicBezTo>
                <a:cubicBezTo>
                  <a:pt x="743774" y="39041"/>
                  <a:pt x="746221" y="46877"/>
                  <a:pt x="746256" y="51806"/>
                </a:cubicBezTo>
                <a:cubicBezTo>
                  <a:pt x="746717" y="86911"/>
                  <a:pt x="746398" y="122016"/>
                  <a:pt x="746362" y="157085"/>
                </a:cubicBezTo>
                <a:cubicBezTo>
                  <a:pt x="746186" y="314526"/>
                  <a:pt x="746008" y="472001"/>
                  <a:pt x="745831" y="629441"/>
                </a:cubicBezTo>
                <a:cubicBezTo>
                  <a:pt x="745866" y="635221"/>
                  <a:pt x="745866" y="640930"/>
                  <a:pt x="745866" y="647525"/>
                </a:cubicBezTo>
                <a:cubicBezTo>
                  <a:pt x="722746" y="647525"/>
                  <a:pt x="701152" y="647525"/>
                  <a:pt x="678493" y="647525"/>
                </a:cubicBezTo>
                <a:cubicBezTo>
                  <a:pt x="678493" y="436861"/>
                  <a:pt x="678493" y="226976"/>
                  <a:pt x="678493" y="14432"/>
                </a:cubicBezTo>
                <a:close/>
                <a:moveTo>
                  <a:pt x="460240" y="14042"/>
                </a:moveTo>
                <a:cubicBezTo>
                  <a:pt x="460240" y="226160"/>
                  <a:pt x="460240" y="435939"/>
                  <a:pt x="460240" y="647065"/>
                </a:cubicBezTo>
                <a:cubicBezTo>
                  <a:pt x="438610" y="647065"/>
                  <a:pt x="416660" y="647065"/>
                  <a:pt x="393966" y="647065"/>
                </a:cubicBezTo>
                <a:cubicBezTo>
                  <a:pt x="393576" y="643554"/>
                  <a:pt x="392903" y="640257"/>
                  <a:pt x="392903" y="636959"/>
                </a:cubicBezTo>
                <a:cubicBezTo>
                  <a:pt x="392903" y="445407"/>
                  <a:pt x="393222" y="253890"/>
                  <a:pt x="392690" y="62338"/>
                </a:cubicBezTo>
                <a:cubicBezTo>
                  <a:pt x="392654" y="43863"/>
                  <a:pt x="397938" y="33367"/>
                  <a:pt x="416271" y="28828"/>
                </a:cubicBezTo>
                <a:cubicBezTo>
                  <a:pt x="430632" y="25247"/>
                  <a:pt x="444496" y="19432"/>
                  <a:pt x="460240" y="14042"/>
                </a:cubicBezTo>
                <a:close/>
                <a:moveTo>
                  <a:pt x="582220" y="1914"/>
                </a:moveTo>
                <a:cubicBezTo>
                  <a:pt x="589844" y="1914"/>
                  <a:pt x="596581" y="1347"/>
                  <a:pt x="603211" y="2021"/>
                </a:cubicBezTo>
                <a:cubicBezTo>
                  <a:pt x="618211" y="3510"/>
                  <a:pt x="633139" y="5602"/>
                  <a:pt x="648493" y="7517"/>
                </a:cubicBezTo>
                <a:cubicBezTo>
                  <a:pt x="648493" y="221125"/>
                  <a:pt x="648493" y="433917"/>
                  <a:pt x="648493" y="647561"/>
                </a:cubicBezTo>
                <a:cubicBezTo>
                  <a:pt x="626225" y="647561"/>
                  <a:pt x="604984" y="647561"/>
                  <a:pt x="582220" y="647561"/>
                </a:cubicBezTo>
                <a:cubicBezTo>
                  <a:pt x="582220" y="432463"/>
                  <a:pt x="582220" y="217437"/>
                  <a:pt x="582220" y="1914"/>
                </a:cubicBezTo>
                <a:close/>
                <a:moveTo>
                  <a:pt x="554739" y="0"/>
                </a:moveTo>
                <a:cubicBezTo>
                  <a:pt x="554739" y="217225"/>
                  <a:pt x="554739" y="431933"/>
                  <a:pt x="554739" y="648306"/>
                </a:cubicBezTo>
                <a:cubicBezTo>
                  <a:pt x="532258" y="648306"/>
                  <a:pt x="511869" y="648306"/>
                  <a:pt x="490274" y="648306"/>
                </a:cubicBezTo>
                <a:cubicBezTo>
                  <a:pt x="490274" y="435336"/>
                  <a:pt x="490274" y="222579"/>
                  <a:pt x="490274" y="7482"/>
                </a:cubicBezTo>
                <a:cubicBezTo>
                  <a:pt x="511798" y="4964"/>
                  <a:pt x="532719" y="2553"/>
                  <a:pt x="554739" y="0"/>
                </a:cubicBezTo>
                <a:close/>
              </a:path>
            </a:pathLst>
          </a:custGeom>
          <a:solidFill>
            <a:srgbClr val="134055">
              <a:alpha val="100000"/>
            </a:srgbClr>
          </a:solidFill>
          <a:ln w="6484" cap="flat">
            <a:noFill/>
            <a:prstDash val="solid"/>
            <a:miter/>
          </a:ln>
        </p:spPr>
        <p:txBody>
          <a:bodyPr anchor="ctr"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03123" y="2186358"/>
            <a:ext cx="2229168" cy="2229168"/>
          </a:xfrm>
          <a:prstGeom prst="rect">
            <a:avLst/>
          </a:prstGeom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6494" y="4676188"/>
            <a:ext cx="847843" cy="828790"/>
          </a:xfrm>
          <a:prstGeom prst="rect">
            <a:avLst/>
          </a:prstGeom>
          <a:ln w="88900" cap="sq">
            <a:noFill/>
            <a:miter/>
          </a:ln>
          <a:effectLst>
            <a:outerShdw blurRad="127000" dist="127000" dir="27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0044" y="3114082"/>
            <a:ext cx="933580" cy="905001"/>
          </a:xfrm>
          <a:prstGeom prst="rect">
            <a:avLst/>
          </a:prstGeom>
        </p:spPr>
      </p:pic>
      <p:pic>
        <p:nvPicPr>
          <p:cNvPr id="1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2835" y="1694889"/>
            <a:ext cx="838330" cy="1094962"/>
          </a:xfrm>
          <a:prstGeom prst="rect">
            <a:avLst/>
          </a:prstGeom>
        </p:spPr>
      </p:pic>
      <p:pic>
        <p:nvPicPr>
          <p:cNvPr id="1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43354" y="1821324"/>
            <a:ext cx="1009790" cy="971685"/>
          </a:xfrm>
          <a:prstGeom prst="rect">
            <a:avLst/>
          </a:prstGeom>
        </p:spPr>
      </p:pic>
      <p:pic>
        <p:nvPicPr>
          <p:cNvPr id="14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12008" y="3119903"/>
            <a:ext cx="1019317" cy="914527"/>
          </a:xfrm>
          <a:prstGeom prst="rect">
            <a:avLst/>
          </a:prstGeom>
        </p:spPr>
      </p:pic>
      <p:pic>
        <p:nvPicPr>
          <p:cNvPr id="14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82397" y="4511069"/>
            <a:ext cx="1038369" cy="1095527"/>
          </a:xfrm>
          <a:prstGeom prst="rect">
            <a:avLst/>
          </a:prstGeom>
        </p:spPr>
      </p:pic>
      <p:cxnSp>
        <p:nvCxnSpPr>
          <p:cNvPr id="146" name=""/>
          <p:cNvCxnSpPr/>
          <p:nvPr/>
        </p:nvCxnSpPr>
        <p:spPr>
          <a:xfrm>
            <a:off x="435427" y="1153886"/>
            <a:ext cx="11389180" cy="0"/>
          </a:xfrm>
          <a:prstGeom prst="line">
            <a:avLst/>
          </a:prstGeom>
          <a:ln>
            <a:solidFill>
              <a:srgbClr val="22b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476</ep:Words>
  <ep:PresentationFormat>와이드스크린</ep:PresentationFormat>
  <ep:Paragraphs>116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ep:HeadingPairs>
  <ep:TitlesOfParts>
    <vt:vector size="19" baseType="lpstr">
      <vt:lpstr>Cover and End Slide Master</vt:lpstr>
      <vt:lpstr>Contents Slide Master</vt:lpstr>
      <vt:lpstr>음성 텍스트 변환 회의록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2020-01-20T05:08:25.000</dcterms:created>
  <dc:creator>Allppt.com</dc:creator>
  <cp:lastModifiedBy>82105</cp:lastModifiedBy>
  <dcterms:modified xsi:type="dcterms:W3CDTF">2022-11-14T16:00:29.187</dcterms:modified>
  <cp:revision>183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